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1"/>
  </p:notesMasterIdLst>
  <p:sldIdLst>
    <p:sldId id="269" r:id="rId5"/>
    <p:sldId id="276" r:id="rId6"/>
    <p:sldId id="274" r:id="rId7"/>
    <p:sldId id="277" r:id="rId8"/>
    <p:sldId id="273" r:id="rId9"/>
    <p:sldId id="27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Ting.Li@communications.gov.au" initials="T" lastIdx="3" clrIdx="6">
    <p:extLst>
      <p:ext uri="{19B8F6BF-5375-455C-9EA6-DF929625EA0E}">
        <p15:presenceInfo xmlns:p15="http://schemas.microsoft.com/office/powerpoint/2012/main" userId="Ting.Li@communications.gov.au" providerId="None"/>
      </p:ext>
    </p:extLst>
  </p:cmAuthor>
  <p:cmAuthor id="1" name="Elliott, Luke" initials="EL" lastIdx="1" clrIdx="0">
    <p:extLst>
      <p:ext uri="{19B8F6BF-5375-455C-9EA6-DF929625EA0E}">
        <p15:presenceInfo xmlns:p15="http://schemas.microsoft.com/office/powerpoint/2012/main" userId="S-1-5-21-3914134423-1857600181-1311368073-32092" providerId="AD"/>
      </p:ext>
    </p:extLst>
  </p:cmAuthor>
  <p:cmAuthor id="2" name="Elliott, Luke" initials="EL [2]" lastIdx="8" clrIdx="1">
    <p:extLst>
      <p:ext uri="{19B8F6BF-5375-455C-9EA6-DF929625EA0E}">
        <p15:presenceInfo xmlns:p15="http://schemas.microsoft.com/office/powerpoint/2012/main" userId="S-1-5-21-1089300992-792545653-2354756378-106592" providerId="AD"/>
      </p:ext>
    </p:extLst>
  </p:cmAuthor>
  <p:cmAuthor id="3" name="INTERNAL\tli" initials="I" lastIdx="7" clrIdx="2">
    <p:extLst>
      <p:ext uri="{19B8F6BF-5375-455C-9EA6-DF929625EA0E}">
        <p15:presenceInfo xmlns:p15="http://schemas.microsoft.com/office/powerpoint/2012/main" userId="INTERNAL\tli" providerId="None"/>
      </p:ext>
    </p:extLst>
  </p:cmAuthor>
  <p:cmAuthor id="4" name="CNess" initials="CNess" lastIdx="2" clrIdx="3">
    <p:extLst>
      <p:ext uri="{19B8F6BF-5375-455C-9EA6-DF929625EA0E}">
        <p15:presenceInfo xmlns:p15="http://schemas.microsoft.com/office/powerpoint/2012/main" userId="CNess" providerId="None"/>
      </p:ext>
    </p:extLst>
  </p:cmAuthor>
  <p:cmAuthor id="5" name="Eugenio, Eilleen" initials="EE" lastIdx="1" clrIdx="4">
    <p:extLst>
      <p:ext uri="{19B8F6BF-5375-455C-9EA6-DF929625EA0E}">
        <p15:presenceInfo xmlns:p15="http://schemas.microsoft.com/office/powerpoint/2012/main" userId="S-1-5-21-1089300992-792545653-2354756378-109869" providerId="AD"/>
      </p:ext>
    </p:extLst>
  </p:cmAuthor>
  <p:cmAuthor id="6" name="O'Cianain, Georgia" initials="OG" lastIdx="3" clrIdx="5">
    <p:extLst>
      <p:ext uri="{19B8F6BF-5375-455C-9EA6-DF929625EA0E}">
        <p15:presenceInfo xmlns:p15="http://schemas.microsoft.com/office/powerpoint/2012/main" userId="S-1-5-21-1089300992-792545653-2354756378-4209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BB3B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077" autoAdjust="0"/>
    <p:restoredTop sz="94667" autoAdjust="0"/>
  </p:normalViewPr>
  <p:slideViewPr>
    <p:cSldViewPr snapToGrid="0">
      <p:cViewPr varScale="1">
        <p:scale>
          <a:sx n="63" d="100"/>
          <a:sy n="63" d="100"/>
        </p:scale>
        <p:origin x="144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AA6268-1528-4239-91A1-B8AF750F56FB}" type="datetimeFigureOut">
              <a:rPr lang="en-AU" smtClean="0"/>
              <a:t>10/12/2024</a:t>
            </a:fld>
            <a:endParaRPr lang="en-AU"/>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91BE98-C03D-46A2-99BD-0B6DCE00DF73}" type="slidenum">
              <a:rPr lang="en-AU" smtClean="0"/>
              <a:t>‹#›</a:t>
            </a:fld>
            <a:endParaRPr lang="en-AU"/>
          </a:p>
        </p:txBody>
      </p:sp>
    </p:spTree>
    <p:extLst>
      <p:ext uri="{BB962C8B-B14F-4D97-AF65-F5344CB8AC3E}">
        <p14:creationId xmlns:p14="http://schemas.microsoft.com/office/powerpoint/2010/main" val="36130480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2F91BE98-C03D-46A2-99BD-0B6DCE00DF73}" type="slidenum">
              <a:rPr lang="en-AU" smtClean="0"/>
              <a:t>4</a:t>
            </a:fld>
            <a:endParaRPr lang="en-AU"/>
          </a:p>
        </p:txBody>
      </p:sp>
    </p:spTree>
    <p:extLst>
      <p:ext uri="{BB962C8B-B14F-4D97-AF65-F5344CB8AC3E}">
        <p14:creationId xmlns:p14="http://schemas.microsoft.com/office/powerpoint/2010/main" val="421563083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6.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descr="background" title="background"/>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1" name="Picture 10" descr="background" title="background"/>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3883158"/>
            <a:ext cx="9144000" cy="2974847"/>
          </a:xfrm>
          <a:prstGeom prst="rect">
            <a:avLst/>
          </a:prstGeom>
        </p:spPr>
      </p:pic>
      <p:sp>
        <p:nvSpPr>
          <p:cNvPr id="2" name="Title 1"/>
          <p:cNvSpPr>
            <a:spLocks noGrp="1"/>
          </p:cNvSpPr>
          <p:nvPr>
            <p:ph type="ctrTitle"/>
          </p:nvPr>
        </p:nvSpPr>
        <p:spPr>
          <a:xfrm>
            <a:off x="1196578" y="1592268"/>
            <a:ext cx="3969545" cy="1635967"/>
          </a:xfrm>
        </p:spPr>
        <p:txBody>
          <a:bodyPr anchor="b" anchorCtr="0">
            <a:normAutofit/>
          </a:bodyPr>
          <a:lstStyle>
            <a:lvl1pPr algn="l">
              <a:defRPr sz="3000">
                <a:solidFill>
                  <a:schemeClr val="bg1"/>
                </a:solidFill>
              </a:defRPr>
            </a:lvl1pPr>
          </a:lstStyle>
          <a:p>
            <a:r>
              <a:rPr lang="en-US"/>
              <a:t>Click to edit Master title style</a:t>
            </a:r>
            <a:endParaRPr lang="en-AU" dirty="0"/>
          </a:p>
        </p:txBody>
      </p:sp>
      <p:sp>
        <p:nvSpPr>
          <p:cNvPr id="3" name="Subtitle 2"/>
          <p:cNvSpPr>
            <a:spLocks noGrp="1"/>
          </p:cNvSpPr>
          <p:nvPr>
            <p:ph type="subTitle" idx="1"/>
          </p:nvPr>
        </p:nvSpPr>
        <p:spPr>
          <a:xfrm>
            <a:off x="1196578" y="3429004"/>
            <a:ext cx="3969545" cy="880607"/>
          </a:xfrm>
        </p:spPr>
        <p:txBody>
          <a:bodyPr anchor="t" anchorCtr="0">
            <a:normAutofit/>
          </a:bodyPr>
          <a:lstStyle>
            <a:lvl1pPr marL="0" indent="0" algn="l">
              <a:buNone/>
              <a:defRPr sz="2200"/>
            </a:lvl1pPr>
            <a:lvl2pPr marL="457198" indent="0" algn="ctr">
              <a:buNone/>
              <a:defRPr sz="2000"/>
            </a:lvl2pPr>
            <a:lvl3pPr marL="914395" indent="0" algn="ctr">
              <a:buNone/>
              <a:defRPr sz="1800"/>
            </a:lvl3pPr>
            <a:lvl4pPr marL="1371593" indent="0" algn="ctr">
              <a:buNone/>
              <a:defRPr sz="1600"/>
            </a:lvl4pPr>
            <a:lvl5pPr marL="1828791" indent="0" algn="ctr">
              <a:buNone/>
              <a:defRPr sz="1600"/>
            </a:lvl5pPr>
            <a:lvl6pPr marL="2285989" indent="0" algn="ctr">
              <a:buNone/>
              <a:defRPr sz="1600"/>
            </a:lvl6pPr>
            <a:lvl7pPr marL="2743186" indent="0" algn="ctr">
              <a:buNone/>
              <a:defRPr sz="1600"/>
            </a:lvl7pPr>
            <a:lvl8pPr marL="3200384" indent="0" algn="ctr">
              <a:buNone/>
              <a:defRPr sz="1600"/>
            </a:lvl8pPr>
            <a:lvl9pPr marL="3657582" indent="0" algn="ctr">
              <a:buNone/>
              <a:defRPr sz="1600"/>
            </a:lvl9pPr>
          </a:lstStyle>
          <a:p>
            <a:r>
              <a:rPr lang="en-US"/>
              <a:t>Click to edit Master subtitle style</a:t>
            </a:r>
            <a:endParaRPr lang="en-AU" dirty="0"/>
          </a:p>
        </p:txBody>
      </p:sp>
      <p:sp>
        <p:nvSpPr>
          <p:cNvPr id="9" name="Text Placeholder 8"/>
          <p:cNvSpPr>
            <a:spLocks noGrp="1"/>
          </p:cNvSpPr>
          <p:nvPr>
            <p:ph type="body" sz="quarter" idx="11" hasCustomPrompt="1"/>
          </p:nvPr>
        </p:nvSpPr>
        <p:spPr>
          <a:xfrm>
            <a:off x="1196580" y="4581525"/>
            <a:ext cx="3969545" cy="287338"/>
          </a:xfrm>
        </p:spPr>
        <p:txBody>
          <a:bodyPr>
            <a:normAutofit/>
          </a:bodyPr>
          <a:lstStyle>
            <a:lvl1pPr>
              <a:defRPr sz="1400" b="1">
                <a:solidFill>
                  <a:schemeClr val="bg1"/>
                </a:solidFill>
              </a:defRPr>
            </a:lvl1pPr>
          </a:lstStyle>
          <a:p>
            <a:pPr lvl="0"/>
            <a:r>
              <a:rPr lang="en-US" dirty="0"/>
              <a:t>Presented by Name Surname</a:t>
            </a:r>
            <a:endParaRPr lang="en-AU" dirty="0"/>
          </a:p>
        </p:txBody>
      </p:sp>
      <p:sp>
        <p:nvSpPr>
          <p:cNvPr id="4" name="Date Placeholder 3"/>
          <p:cNvSpPr>
            <a:spLocks noGrp="1"/>
          </p:cNvSpPr>
          <p:nvPr>
            <p:ph type="dt" sz="half" idx="10"/>
          </p:nvPr>
        </p:nvSpPr>
        <p:spPr>
          <a:xfrm>
            <a:off x="1196579" y="4868863"/>
            <a:ext cx="3969543" cy="236524"/>
          </a:xfrm>
        </p:spPr>
        <p:txBody>
          <a:bodyPr/>
          <a:lstStyle>
            <a:lvl1pPr algn="l">
              <a:defRPr sz="1400">
                <a:solidFill>
                  <a:schemeClr val="bg1"/>
                </a:solidFill>
              </a:defRPr>
            </a:lvl1pPr>
          </a:lstStyle>
          <a:p>
            <a:r>
              <a:rPr lang="en-US"/>
              <a:t>October 2022</a:t>
            </a:r>
            <a:endParaRPr lang="en-AU"/>
          </a:p>
        </p:txBody>
      </p:sp>
    </p:spTree>
    <p:extLst>
      <p:ext uri="{BB962C8B-B14F-4D97-AF65-F5344CB8AC3E}">
        <p14:creationId xmlns:p14="http://schemas.microsoft.com/office/powerpoint/2010/main" val="1686131881"/>
      </p:ext>
    </p:extLst>
  </p:cSld>
  <p:clrMapOvr>
    <a:masterClrMapping/>
  </p:clrMapOvr>
  <p:extLst mod="1">
    <p:ext uri="{DCECCB84-F9BA-43D5-87BE-67443E8EF086}">
      <p15:sldGuideLst xmlns:p15="http://schemas.microsoft.com/office/powerpoint/2012/main">
        <p15:guide id="3" pos="5722" userDrawn="1">
          <p15:clr>
            <a:srgbClr val="FBAE40"/>
          </p15:clr>
        </p15:guide>
        <p15:guide id="4" orient="horz" pos="3024" userDrawn="1">
          <p15:clr>
            <a:srgbClr val="FBAE40"/>
          </p15:clr>
        </p15:guide>
        <p15:guide id="5" orient="horz" pos="2771" userDrawn="1">
          <p15:clr>
            <a:srgbClr val="FBAE40"/>
          </p15:clr>
        </p15:guide>
        <p15:guide id="6" pos="3417" userDrawn="1">
          <p15:clr>
            <a:srgbClr val="FBAE40"/>
          </p15:clr>
        </p15:guide>
        <p15:guide id="7" pos="792" userDrawn="1">
          <p15:clr>
            <a:srgbClr val="FBAE40"/>
          </p15:clr>
        </p15:guide>
        <p15:guide id="8" orient="horz" pos="4040" userDrawn="1">
          <p15:clr>
            <a:srgbClr val="FBAE40"/>
          </p15:clr>
        </p15:guide>
        <p15:guide id="9" orient="horz" pos="4294"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background" title="background"/>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8" name="Picture 7" descr="background" title="background"/>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323079" y="0"/>
            <a:ext cx="2820923" cy="6858000"/>
          </a:xfrm>
          <a:prstGeom prst="rect">
            <a:avLst/>
          </a:prstGeom>
        </p:spPr>
      </p:pic>
      <p:sp>
        <p:nvSpPr>
          <p:cNvPr id="2" name="Title 1"/>
          <p:cNvSpPr>
            <a:spLocks noGrp="1"/>
          </p:cNvSpPr>
          <p:nvPr>
            <p:ph type="title"/>
          </p:nvPr>
        </p:nvSpPr>
        <p:spPr>
          <a:xfrm>
            <a:off x="494110" y="1592268"/>
            <a:ext cx="4293395" cy="1643917"/>
          </a:xfrm>
        </p:spPr>
        <p:txBody>
          <a:bodyPr anchor="b">
            <a:normAutofit/>
          </a:bodyPr>
          <a:lstStyle>
            <a:lvl1pPr>
              <a:defRPr sz="3000">
                <a:solidFill>
                  <a:schemeClr val="bg1"/>
                </a:solidFill>
              </a:defRPr>
            </a:lvl1pPr>
          </a:lstStyle>
          <a:p>
            <a:r>
              <a:rPr lang="en-US"/>
              <a:t>Click to edit Master title style</a:t>
            </a:r>
            <a:endParaRPr lang="en-AU" dirty="0"/>
          </a:p>
        </p:txBody>
      </p:sp>
      <p:sp>
        <p:nvSpPr>
          <p:cNvPr id="3" name="Text Placeholder 2"/>
          <p:cNvSpPr>
            <a:spLocks noGrp="1"/>
          </p:cNvSpPr>
          <p:nvPr>
            <p:ph type="body" idx="1"/>
          </p:nvPr>
        </p:nvSpPr>
        <p:spPr>
          <a:xfrm>
            <a:off x="494110" y="3429005"/>
            <a:ext cx="4293395" cy="1818861"/>
          </a:xfrm>
        </p:spPr>
        <p:txBody>
          <a:bodyPr>
            <a:normAutofit/>
          </a:bodyPr>
          <a:lstStyle>
            <a:lvl1pPr marL="0" indent="0">
              <a:buNone/>
              <a:defRPr sz="2200">
                <a:solidFill>
                  <a:schemeClr val="accent2"/>
                </a:solidFill>
              </a:defRPr>
            </a:lvl1pPr>
            <a:lvl2pPr marL="457198" indent="0">
              <a:buNone/>
              <a:defRPr sz="2000">
                <a:solidFill>
                  <a:schemeClr val="tx1">
                    <a:tint val="75000"/>
                  </a:schemeClr>
                </a:solidFill>
              </a:defRPr>
            </a:lvl2pPr>
            <a:lvl3pPr marL="914395" indent="0">
              <a:buNone/>
              <a:defRPr sz="1800">
                <a:solidFill>
                  <a:schemeClr val="tx1">
                    <a:tint val="75000"/>
                  </a:schemeClr>
                </a:solidFill>
              </a:defRPr>
            </a:lvl3pPr>
            <a:lvl4pPr marL="1371593" indent="0">
              <a:buNone/>
              <a:defRPr sz="1600">
                <a:solidFill>
                  <a:schemeClr val="tx1">
                    <a:tint val="75000"/>
                  </a:schemeClr>
                </a:solidFill>
              </a:defRPr>
            </a:lvl4pPr>
            <a:lvl5pPr marL="1828791" indent="0">
              <a:buNone/>
              <a:defRPr sz="1600">
                <a:solidFill>
                  <a:schemeClr val="tx1">
                    <a:tint val="75000"/>
                  </a:schemeClr>
                </a:solidFill>
              </a:defRPr>
            </a:lvl5pPr>
            <a:lvl6pPr marL="2285989" indent="0">
              <a:buNone/>
              <a:defRPr sz="1600">
                <a:solidFill>
                  <a:schemeClr val="tx1">
                    <a:tint val="75000"/>
                  </a:schemeClr>
                </a:solidFill>
              </a:defRPr>
            </a:lvl6pPr>
            <a:lvl7pPr marL="2743186" indent="0">
              <a:buNone/>
              <a:defRPr sz="1600">
                <a:solidFill>
                  <a:schemeClr val="tx1">
                    <a:tint val="75000"/>
                  </a:schemeClr>
                </a:solidFill>
              </a:defRPr>
            </a:lvl7pPr>
            <a:lvl8pPr marL="3200384" indent="0">
              <a:buNone/>
              <a:defRPr sz="1600">
                <a:solidFill>
                  <a:schemeClr val="tx1">
                    <a:tint val="75000"/>
                  </a:schemeClr>
                </a:solidFill>
              </a:defRPr>
            </a:lvl8pPr>
            <a:lvl9pPr marL="3657582" indent="0">
              <a:buNone/>
              <a:defRPr sz="1600">
                <a:solidFill>
                  <a:schemeClr val="tx1">
                    <a:tint val="75000"/>
                  </a:schemeClr>
                </a:solidFill>
              </a:defRPr>
            </a:lvl9pPr>
          </a:lstStyle>
          <a:p>
            <a:pPr lvl="0"/>
            <a:r>
              <a:rPr lang="en-US"/>
              <a:t>Edit Master text styles</a:t>
            </a:r>
          </a:p>
        </p:txBody>
      </p:sp>
      <p:sp>
        <p:nvSpPr>
          <p:cNvPr id="5" name="Footer Placeholder 4" descr="background" title="background"/>
          <p:cNvSpPr>
            <a:spLocks noGrp="1"/>
          </p:cNvSpPr>
          <p:nvPr>
            <p:ph type="ftr" sz="quarter" idx="11"/>
          </p:nvPr>
        </p:nvSpPr>
        <p:spPr/>
        <p:txBody>
          <a:bodyPr/>
          <a:lstStyle>
            <a:lvl1pPr>
              <a:defRPr>
                <a:solidFill>
                  <a:schemeClr val="bg1"/>
                </a:solidFill>
              </a:defRPr>
            </a:lvl1pPr>
          </a:lstStyle>
          <a:p>
            <a:r>
              <a:rPr lang="en-AU" dirty="0"/>
              <a:t>Cultural and creative activity in Australia, 2010–11 to 2019–2020</a:t>
            </a:r>
          </a:p>
        </p:txBody>
      </p:sp>
      <p:sp>
        <p:nvSpPr>
          <p:cNvPr id="4" name="Date Placeholder 3" descr="background" title="background"/>
          <p:cNvSpPr>
            <a:spLocks noGrp="1"/>
          </p:cNvSpPr>
          <p:nvPr>
            <p:ph type="dt" sz="half" idx="10"/>
          </p:nvPr>
        </p:nvSpPr>
        <p:spPr/>
        <p:txBody>
          <a:bodyPr/>
          <a:lstStyle>
            <a:lvl1pPr>
              <a:defRPr>
                <a:solidFill>
                  <a:schemeClr val="bg1"/>
                </a:solidFill>
              </a:defRPr>
            </a:lvl1pPr>
          </a:lstStyle>
          <a:p>
            <a:r>
              <a:rPr lang="en-US"/>
              <a:t>October 2022</a:t>
            </a:r>
            <a:endParaRPr lang="en-AU" dirty="0"/>
          </a:p>
        </p:txBody>
      </p:sp>
      <p:sp>
        <p:nvSpPr>
          <p:cNvPr id="6" name="Slide Number Placeholder 5" descr="background" title="background"/>
          <p:cNvSpPr>
            <a:spLocks noGrp="1"/>
          </p:cNvSpPr>
          <p:nvPr>
            <p:ph type="sldNum" sz="quarter" idx="12"/>
          </p:nvPr>
        </p:nvSpPr>
        <p:spPr/>
        <p:txBody>
          <a:bodyPr/>
          <a:lstStyle>
            <a:lvl1pPr>
              <a:defRPr>
                <a:solidFill>
                  <a:schemeClr val="bg1"/>
                </a:solidFill>
              </a:defRPr>
            </a:lvl1pPr>
          </a:lstStyle>
          <a:p>
            <a:fld id="{C0C62918-07B2-4CAA-831C-DB090AA27E57}" type="slidenum">
              <a:rPr lang="en-AU" smtClean="0"/>
              <a:pPr/>
              <a:t>‹#›</a:t>
            </a:fld>
            <a:endParaRPr lang="en-AU" dirty="0"/>
          </a:p>
        </p:txBody>
      </p:sp>
    </p:spTree>
    <p:extLst>
      <p:ext uri="{BB962C8B-B14F-4D97-AF65-F5344CB8AC3E}">
        <p14:creationId xmlns:p14="http://schemas.microsoft.com/office/powerpoint/2010/main" val="1628912008"/>
      </p:ext>
    </p:extLst>
  </p:cSld>
  <p:clrMapOvr>
    <a:masterClrMapping/>
  </p:clrMapOvr>
  <p:extLst mod="1">
    <p:ext uri="{DCECCB84-F9BA-43D5-87BE-67443E8EF086}">
      <p15:sldGuideLst xmlns:p15="http://schemas.microsoft.com/office/powerpoint/2012/main">
        <p15:guide id="1" orient="horz" pos="3024" userDrawn="1">
          <p15:clr>
            <a:srgbClr val="FBAE40"/>
          </p15:clr>
        </p15:guide>
        <p15:guide id="2" orient="horz" pos="2771"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descr="background" title="background"/>
          <p:cNvSpPr>
            <a:spLocks noGrp="1"/>
          </p:cNvSpPr>
          <p:nvPr>
            <p:ph type="ftr" sz="quarter" idx="11"/>
          </p:nvPr>
        </p:nvSpPr>
        <p:spPr/>
        <p:txBody>
          <a:bodyPr/>
          <a:lstStyle/>
          <a:p>
            <a:r>
              <a:rPr lang="en-AU" dirty="0"/>
              <a:t>Cultural and creative activity in Australia, 2010–11 to 2019–2020</a:t>
            </a:r>
          </a:p>
        </p:txBody>
      </p:sp>
      <p:sp>
        <p:nvSpPr>
          <p:cNvPr id="4" name="Date Placeholder 3" descr="background" title="background"/>
          <p:cNvSpPr>
            <a:spLocks noGrp="1"/>
          </p:cNvSpPr>
          <p:nvPr>
            <p:ph type="dt" sz="half" idx="10"/>
          </p:nvPr>
        </p:nvSpPr>
        <p:spPr/>
        <p:txBody>
          <a:bodyPr/>
          <a:lstStyle/>
          <a:p>
            <a:r>
              <a:rPr lang="en-US"/>
              <a:t>October 2022</a:t>
            </a:r>
            <a:endParaRPr lang="en-AU" dirty="0"/>
          </a:p>
        </p:txBody>
      </p:sp>
      <p:sp>
        <p:nvSpPr>
          <p:cNvPr id="6" name="Slide Number Placeholder 5" descr="background" title="background"/>
          <p:cNvSpPr>
            <a:spLocks noGrp="1"/>
          </p:cNvSpPr>
          <p:nvPr>
            <p:ph type="sldNum" sz="quarter" idx="12"/>
          </p:nvPr>
        </p:nvSpPr>
        <p:spPr/>
        <p:txBody>
          <a:bodyPr/>
          <a:lstStyle/>
          <a:p>
            <a:fld id="{C0C62918-07B2-4CAA-831C-DB090AA27E57}" type="slidenum">
              <a:rPr lang="en-AU" smtClean="0"/>
              <a:t>‹#›</a:t>
            </a:fld>
            <a:endParaRPr lang="en-AU" dirty="0"/>
          </a:p>
        </p:txBody>
      </p:sp>
    </p:spTree>
    <p:extLst>
      <p:ext uri="{BB962C8B-B14F-4D97-AF65-F5344CB8AC3E}">
        <p14:creationId xmlns:p14="http://schemas.microsoft.com/office/powerpoint/2010/main" val="851474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a:xfrm>
            <a:off x="6267450" y="6367827"/>
            <a:ext cx="2057400" cy="236524"/>
          </a:xfrm>
        </p:spPr>
        <p:txBody>
          <a:bodyPr/>
          <a:lstStyle/>
          <a:p>
            <a:r>
              <a:rPr lang="en-US">
                <a:solidFill>
                  <a:prstClr val="black">
                    <a:tint val="75000"/>
                  </a:prstClr>
                </a:solidFill>
              </a:rPr>
              <a:t>October 2022</a:t>
            </a:r>
            <a:endParaRPr lang="en-AU">
              <a:solidFill>
                <a:prstClr val="black">
                  <a:tint val="75000"/>
                </a:prstClr>
              </a:solidFill>
            </a:endParaRPr>
          </a:p>
        </p:txBody>
      </p:sp>
      <p:sp>
        <p:nvSpPr>
          <p:cNvPr id="4" name="Footer Placeholder 3"/>
          <p:cNvSpPr>
            <a:spLocks noGrp="1"/>
          </p:cNvSpPr>
          <p:nvPr>
            <p:ph type="ftr" sz="quarter" idx="11"/>
          </p:nvPr>
        </p:nvSpPr>
        <p:spPr>
          <a:xfrm>
            <a:off x="494110" y="6438163"/>
            <a:ext cx="5773340" cy="236524"/>
          </a:xfrm>
        </p:spPr>
        <p:txBody>
          <a:bodyPr/>
          <a:lstStyle/>
          <a:p>
            <a:r>
              <a:rPr lang="en-AU" dirty="0">
                <a:solidFill>
                  <a:prstClr val="black">
                    <a:tint val="75000"/>
                  </a:prstClr>
                </a:solidFill>
              </a:rPr>
              <a:t>Cultural and creative activity in Australia, 2010–11 to 2019–2020</a:t>
            </a:r>
          </a:p>
        </p:txBody>
      </p:sp>
      <p:sp>
        <p:nvSpPr>
          <p:cNvPr id="5" name="Slide Number Placeholder 4"/>
          <p:cNvSpPr>
            <a:spLocks noGrp="1"/>
          </p:cNvSpPr>
          <p:nvPr>
            <p:ph type="sldNum" sz="quarter" idx="12"/>
          </p:nvPr>
        </p:nvSpPr>
        <p:spPr>
          <a:xfrm>
            <a:off x="8324852" y="6367827"/>
            <a:ext cx="325041" cy="236524"/>
          </a:xfrm>
        </p:spPr>
        <p:txBody>
          <a:bodyPr/>
          <a:lstStyle/>
          <a:p>
            <a:fld id="{FFDCBC35-7576-48A5-B203-E9EB505D5046}"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1649995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Navy Layout 2">
    <p:spTree>
      <p:nvGrpSpPr>
        <p:cNvPr id="1" name=""/>
        <p:cNvGrpSpPr/>
        <p:nvPr/>
      </p:nvGrpSpPr>
      <p:grpSpPr>
        <a:xfrm>
          <a:off x="0" y="0"/>
          <a:ext cx="0" cy="0"/>
          <a:chOff x="0" y="0"/>
          <a:chExt cx="0" cy="0"/>
        </a:xfrm>
      </p:grpSpPr>
      <p:cxnSp>
        <p:nvCxnSpPr>
          <p:cNvPr id="18" name="Straight Connector 17">
            <a:extLst>
              <a:ext uri="{FF2B5EF4-FFF2-40B4-BE49-F238E27FC236}">
                <a16:creationId xmlns:a16="http://schemas.microsoft.com/office/drawing/2014/main" id="{762216F6-C835-1B03-E115-2B7A973703AD}"/>
              </a:ext>
              <a:ext uri="{C183D7F6-B498-43B3-948B-1728B52AA6E4}">
                <adec:decorative xmlns:adec="http://schemas.microsoft.com/office/drawing/2017/decorative" val="1"/>
              </a:ext>
            </a:extLst>
          </p:cNvPr>
          <p:cNvCxnSpPr>
            <a:cxnSpLocks/>
          </p:cNvCxnSpPr>
          <p:nvPr userDrawn="1"/>
        </p:nvCxnSpPr>
        <p:spPr>
          <a:xfrm>
            <a:off x="3156812" y="2089476"/>
            <a:ext cx="0" cy="4111299"/>
          </a:xfrm>
          <a:prstGeom prst="line">
            <a:avLst/>
          </a:prstGeom>
          <a:ln w="12700">
            <a:prstDash val="sysDot"/>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BE266887-0F6D-3BB2-C81F-663B99996D8B}"/>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9144000" cy="1219816"/>
          </a:xfrm>
          <a:prstGeom prst="rect">
            <a:avLst/>
          </a:prstGeom>
        </p:spPr>
      </p:pic>
      <p:pic>
        <p:nvPicPr>
          <p:cNvPr id="15" name="Picture 14">
            <a:extLst>
              <a:ext uri="{FF2B5EF4-FFF2-40B4-BE49-F238E27FC236}">
                <a16:creationId xmlns:a16="http://schemas.microsoft.com/office/drawing/2014/main" id="{5D30ECAA-A20C-6E08-3688-E5880E8E2BE6}"/>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672292"/>
            <a:ext cx="9144000" cy="185709"/>
          </a:xfrm>
          <a:prstGeom prst="rect">
            <a:avLst/>
          </a:prstGeom>
        </p:spPr>
      </p:pic>
      <p:pic>
        <p:nvPicPr>
          <p:cNvPr id="17" name="Picture 16">
            <a:extLst>
              <a:ext uri="{FF2B5EF4-FFF2-40B4-BE49-F238E27FC236}">
                <a16:creationId xmlns:a16="http://schemas.microsoft.com/office/drawing/2014/main" id="{EB5E5B07-DC71-16F5-75D4-3994157CF02C}"/>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814832" y="0"/>
            <a:ext cx="3329168" cy="1468254"/>
          </a:xfrm>
          <a:prstGeom prst="rect">
            <a:avLst/>
          </a:prstGeom>
        </p:spPr>
      </p:pic>
      <p:sp>
        <p:nvSpPr>
          <p:cNvPr id="23" name="Picture Placeholder 22">
            <a:extLst>
              <a:ext uri="{FF2B5EF4-FFF2-40B4-BE49-F238E27FC236}">
                <a16:creationId xmlns:a16="http://schemas.microsoft.com/office/drawing/2014/main" id="{E841FD94-3545-EFE6-ACFF-361996CD3459}"/>
              </a:ext>
            </a:extLst>
          </p:cNvPr>
          <p:cNvSpPr>
            <a:spLocks noGrp="1"/>
          </p:cNvSpPr>
          <p:nvPr>
            <p:ph type="pic" sz="quarter" idx="16" hasCustomPrompt="1"/>
          </p:nvPr>
        </p:nvSpPr>
        <p:spPr>
          <a:xfrm>
            <a:off x="7981319" y="341588"/>
            <a:ext cx="740237" cy="785081"/>
          </a:xfrm>
          <a:prstGeom prst="ellipse">
            <a:avLst/>
          </a:prstGeom>
          <a:solidFill>
            <a:schemeClr val="accent2"/>
          </a:solidFill>
        </p:spPr>
        <p:txBody>
          <a:bodyPr/>
          <a:lstStyle>
            <a:lvl1pPr algn="ctr">
              <a:defRPr sz="786" b="1" u="none"/>
            </a:lvl1pPr>
          </a:lstStyle>
          <a:p>
            <a:pPr marL="0" marR="0" lvl="0" indent="0" algn="ctr" defTabSz="553027" rtl="0" eaLnBrk="1" fontAlgn="auto" latinLnBrk="0" hangingPunct="1">
              <a:lnSpc>
                <a:spcPct val="100000"/>
              </a:lnSpc>
              <a:spcBef>
                <a:spcPts val="605"/>
              </a:spcBef>
              <a:spcAft>
                <a:spcPts val="0"/>
              </a:spcAft>
              <a:buClrTx/>
              <a:buSzTx/>
              <a:buFont typeface="Arial" panose="020B0604020202020204" pitchFamily="34" charset="0"/>
              <a:buNone/>
              <a:tabLst/>
              <a:defRPr/>
            </a:pPr>
            <a:r>
              <a:rPr lang="en-AU" dirty="0"/>
              <a:t>Theme Icon</a:t>
            </a:r>
          </a:p>
          <a:p>
            <a:endParaRPr lang="en-AU" dirty="0"/>
          </a:p>
        </p:txBody>
      </p:sp>
      <p:sp>
        <p:nvSpPr>
          <p:cNvPr id="2" name="Title 1">
            <a:extLst>
              <a:ext uri="{FF2B5EF4-FFF2-40B4-BE49-F238E27FC236}">
                <a16:creationId xmlns:a16="http://schemas.microsoft.com/office/drawing/2014/main" id="{9065DB6B-09FA-7D83-C719-0EFE24F8403B}"/>
              </a:ext>
            </a:extLst>
          </p:cNvPr>
          <p:cNvSpPr>
            <a:spLocks noGrp="1"/>
          </p:cNvSpPr>
          <p:nvPr>
            <p:ph type="title"/>
          </p:nvPr>
        </p:nvSpPr>
        <p:spPr>
          <a:xfrm>
            <a:off x="434925" y="1674025"/>
            <a:ext cx="8296232" cy="312588"/>
          </a:xfrm>
        </p:spPr>
        <p:txBody>
          <a:bodyPr/>
          <a:lstStyle/>
          <a:p>
            <a:r>
              <a:rPr lang="en-US" dirty="0"/>
              <a:t>Click to edit Master title style</a:t>
            </a:r>
            <a:endParaRPr lang="en-AU" dirty="0"/>
          </a:p>
        </p:txBody>
      </p:sp>
      <p:sp>
        <p:nvSpPr>
          <p:cNvPr id="14" name="Text Placeholder 13">
            <a:extLst>
              <a:ext uri="{FF2B5EF4-FFF2-40B4-BE49-F238E27FC236}">
                <a16:creationId xmlns:a16="http://schemas.microsoft.com/office/drawing/2014/main" id="{2B903891-048B-1B0D-9592-C652E5F8D036}"/>
              </a:ext>
            </a:extLst>
          </p:cNvPr>
          <p:cNvSpPr>
            <a:spLocks noGrp="1"/>
          </p:cNvSpPr>
          <p:nvPr>
            <p:ph type="body" sz="quarter" idx="17"/>
          </p:nvPr>
        </p:nvSpPr>
        <p:spPr>
          <a:xfrm>
            <a:off x="434926" y="2089475"/>
            <a:ext cx="2612435" cy="1982204"/>
          </a:xfrm>
        </p:spPr>
        <p:txBody>
          <a:bodyPr/>
          <a:lstStyle>
            <a:lvl2pPr>
              <a:defRPr b="0"/>
            </a:lvl2pPr>
            <a:lvl3pPr>
              <a:defRPr sz="786"/>
            </a:lvl3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22" name="Picture Placeholder 22" descr="Insert icon">
            <a:extLst>
              <a:ext uri="{FF2B5EF4-FFF2-40B4-BE49-F238E27FC236}">
                <a16:creationId xmlns:a16="http://schemas.microsoft.com/office/drawing/2014/main" id="{44C8D626-9470-4F36-9255-6611CD98E3B0}"/>
              </a:ext>
            </a:extLst>
          </p:cNvPr>
          <p:cNvSpPr>
            <a:spLocks noGrp="1" noChangeAspect="1"/>
          </p:cNvSpPr>
          <p:nvPr>
            <p:ph type="pic" sz="quarter" idx="23" hasCustomPrompt="1"/>
          </p:nvPr>
        </p:nvSpPr>
        <p:spPr>
          <a:xfrm>
            <a:off x="434926" y="4348077"/>
            <a:ext cx="718488" cy="762014"/>
          </a:xfrm>
          <a:prstGeom prst="ellipse">
            <a:avLst/>
          </a:prstGeom>
          <a:solidFill>
            <a:schemeClr val="bg2"/>
          </a:solidFill>
        </p:spPr>
        <p:txBody>
          <a:bodyPr/>
          <a:lstStyle>
            <a:lvl1pPr algn="ctr">
              <a:defRPr sz="786" b="1" u="none"/>
            </a:lvl1pPr>
          </a:lstStyle>
          <a:p>
            <a:r>
              <a:rPr lang="en-AU" dirty="0"/>
              <a:t>Icon</a:t>
            </a:r>
          </a:p>
        </p:txBody>
      </p:sp>
      <p:sp>
        <p:nvSpPr>
          <p:cNvPr id="24" name="Text Placeholder 25">
            <a:extLst>
              <a:ext uri="{FF2B5EF4-FFF2-40B4-BE49-F238E27FC236}">
                <a16:creationId xmlns:a16="http://schemas.microsoft.com/office/drawing/2014/main" id="{8226E0C2-1EF3-2D27-28D2-366ECDDF16B5}"/>
              </a:ext>
            </a:extLst>
          </p:cNvPr>
          <p:cNvSpPr>
            <a:spLocks noGrp="1"/>
          </p:cNvSpPr>
          <p:nvPr>
            <p:ph type="body" sz="quarter" idx="24"/>
          </p:nvPr>
        </p:nvSpPr>
        <p:spPr>
          <a:xfrm>
            <a:off x="1296137" y="4347660"/>
            <a:ext cx="1751224" cy="758483"/>
          </a:xfrm>
        </p:spPr>
        <p:txBody>
          <a:bodyPr anchor="ctr" anchorCtr="0"/>
          <a:lstStyle>
            <a:lvl1pPr>
              <a:spcBef>
                <a:spcPts val="968"/>
              </a:spcBef>
              <a:defRPr sz="786" b="0" u="none">
                <a:solidFill>
                  <a:schemeClr val="tx1"/>
                </a:solidFill>
              </a:defRPr>
            </a:lvl1pPr>
            <a:lvl2pPr marL="108864" indent="-108864">
              <a:spcBef>
                <a:spcPts val="484"/>
              </a:spcBef>
              <a:buFont typeface="Arial" panose="020B0604020202020204" pitchFamily="34" charset="0"/>
              <a:buChar char="•"/>
              <a:defRPr sz="786" b="0">
                <a:solidFill>
                  <a:schemeClr val="tx1"/>
                </a:solidFill>
              </a:defRPr>
            </a:lvl2pPr>
            <a:lvl3pPr>
              <a:spcBef>
                <a:spcPts val="363"/>
              </a:spcBef>
              <a:defRPr sz="786"/>
            </a:lvl3pPr>
          </a:lstStyle>
          <a:p>
            <a:pPr lvl="0"/>
            <a:r>
              <a:rPr lang="en-US"/>
              <a:t>Edit Master text styles</a:t>
            </a:r>
          </a:p>
          <a:p>
            <a:pPr lvl="1"/>
            <a:r>
              <a:rPr lang="en-US"/>
              <a:t>Second level</a:t>
            </a:r>
          </a:p>
        </p:txBody>
      </p:sp>
      <p:sp>
        <p:nvSpPr>
          <p:cNvPr id="25" name="Picture Placeholder 22" descr="Insert icon">
            <a:extLst>
              <a:ext uri="{FF2B5EF4-FFF2-40B4-BE49-F238E27FC236}">
                <a16:creationId xmlns:a16="http://schemas.microsoft.com/office/drawing/2014/main" id="{EEF667E4-DED3-273B-DC90-80263E01B673}"/>
              </a:ext>
            </a:extLst>
          </p:cNvPr>
          <p:cNvSpPr>
            <a:spLocks noGrp="1" noChangeAspect="1"/>
          </p:cNvSpPr>
          <p:nvPr>
            <p:ph type="pic" sz="quarter" idx="25" hasCustomPrompt="1"/>
          </p:nvPr>
        </p:nvSpPr>
        <p:spPr>
          <a:xfrm>
            <a:off x="434926" y="5454606"/>
            <a:ext cx="718488" cy="762014"/>
          </a:xfrm>
          <a:prstGeom prst="ellipse">
            <a:avLst/>
          </a:prstGeom>
          <a:solidFill>
            <a:schemeClr val="bg2"/>
          </a:solidFill>
        </p:spPr>
        <p:txBody>
          <a:bodyPr/>
          <a:lstStyle>
            <a:lvl1pPr algn="ctr">
              <a:defRPr sz="786" b="1" u="none"/>
            </a:lvl1pPr>
          </a:lstStyle>
          <a:p>
            <a:r>
              <a:rPr lang="en-AU" dirty="0"/>
              <a:t>Icon</a:t>
            </a:r>
          </a:p>
        </p:txBody>
      </p:sp>
      <p:sp>
        <p:nvSpPr>
          <p:cNvPr id="26" name="Text Placeholder 25">
            <a:extLst>
              <a:ext uri="{FF2B5EF4-FFF2-40B4-BE49-F238E27FC236}">
                <a16:creationId xmlns:a16="http://schemas.microsoft.com/office/drawing/2014/main" id="{8A3474D0-7119-1608-A0C9-4D8A37CBCD89}"/>
              </a:ext>
            </a:extLst>
          </p:cNvPr>
          <p:cNvSpPr>
            <a:spLocks noGrp="1"/>
          </p:cNvSpPr>
          <p:nvPr>
            <p:ph type="body" sz="quarter" idx="26"/>
          </p:nvPr>
        </p:nvSpPr>
        <p:spPr>
          <a:xfrm>
            <a:off x="1296137" y="5454188"/>
            <a:ext cx="1751224" cy="758483"/>
          </a:xfrm>
        </p:spPr>
        <p:txBody>
          <a:bodyPr anchor="ctr" anchorCtr="0"/>
          <a:lstStyle>
            <a:lvl1pPr>
              <a:spcBef>
                <a:spcPts val="968"/>
              </a:spcBef>
              <a:defRPr sz="786" b="0" u="none">
                <a:solidFill>
                  <a:schemeClr val="tx1"/>
                </a:solidFill>
              </a:defRPr>
            </a:lvl1pPr>
            <a:lvl2pPr marL="108864" indent="-108864">
              <a:spcBef>
                <a:spcPts val="484"/>
              </a:spcBef>
              <a:buFont typeface="Arial" panose="020B0604020202020204" pitchFamily="34" charset="0"/>
              <a:buChar char="•"/>
              <a:defRPr sz="786" b="0">
                <a:solidFill>
                  <a:schemeClr val="tx1"/>
                </a:solidFill>
              </a:defRPr>
            </a:lvl2pPr>
            <a:lvl3pPr>
              <a:spcBef>
                <a:spcPts val="363"/>
              </a:spcBef>
              <a:defRPr sz="786"/>
            </a:lvl3pPr>
          </a:lstStyle>
          <a:p>
            <a:pPr lvl="0"/>
            <a:r>
              <a:rPr lang="en-US"/>
              <a:t>Edit Master text styles</a:t>
            </a:r>
          </a:p>
          <a:p>
            <a:pPr lvl="1"/>
            <a:r>
              <a:rPr lang="en-US"/>
              <a:t>Second level</a:t>
            </a:r>
          </a:p>
        </p:txBody>
      </p:sp>
      <p:sp>
        <p:nvSpPr>
          <p:cNvPr id="5" name="Text Placeholder 4">
            <a:extLst>
              <a:ext uri="{FF2B5EF4-FFF2-40B4-BE49-F238E27FC236}">
                <a16:creationId xmlns:a16="http://schemas.microsoft.com/office/drawing/2014/main" id="{2A528AB5-4A17-BB07-8148-2E3D028E1AA3}"/>
              </a:ext>
            </a:extLst>
          </p:cNvPr>
          <p:cNvSpPr>
            <a:spLocks noGrp="1"/>
          </p:cNvSpPr>
          <p:nvPr>
            <p:ph type="body" sz="quarter" idx="3" hasCustomPrompt="1"/>
          </p:nvPr>
        </p:nvSpPr>
        <p:spPr>
          <a:xfrm>
            <a:off x="3265303" y="2089476"/>
            <a:ext cx="2613395" cy="185710"/>
          </a:xfrm>
        </p:spPr>
        <p:txBody>
          <a:bodyPr anchor="t" anchorCtr="0"/>
          <a:lstStyle>
            <a:lvl1pPr marL="0" indent="0">
              <a:buNone/>
              <a:defRPr sz="968" b="1" u="none">
                <a:solidFill>
                  <a:schemeClr val="accent2"/>
                </a:solidFill>
              </a:defRPr>
            </a:lvl1pPr>
            <a:lvl2pPr marL="0" indent="0">
              <a:buNone/>
              <a:defRPr sz="968" b="1"/>
            </a:lvl2pPr>
            <a:lvl3pPr marL="553027" indent="0">
              <a:buNone/>
              <a:defRPr sz="1089" b="1"/>
            </a:lvl3pPr>
            <a:lvl4pPr marL="829541" indent="0">
              <a:buNone/>
              <a:defRPr sz="968" b="1"/>
            </a:lvl4pPr>
            <a:lvl5pPr marL="1106054" indent="0">
              <a:buNone/>
              <a:defRPr sz="968" b="1"/>
            </a:lvl5pPr>
            <a:lvl6pPr marL="1382568" indent="0">
              <a:buNone/>
              <a:defRPr sz="968" b="1"/>
            </a:lvl6pPr>
            <a:lvl7pPr marL="1659081" indent="0">
              <a:buNone/>
              <a:defRPr sz="968" b="1"/>
            </a:lvl7pPr>
            <a:lvl8pPr marL="1935595" indent="0">
              <a:buNone/>
              <a:defRPr sz="968" b="1"/>
            </a:lvl8pPr>
            <a:lvl9pPr marL="2212109" indent="0">
              <a:buNone/>
              <a:defRPr sz="968" b="1"/>
            </a:lvl9pPr>
          </a:lstStyle>
          <a:p>
            <a:pPr lvl="0"/>
            <a:r>
              <a:rPr lang="en-US" dirty="0"/>
              <a:t>Heading 3</a:t>
            </a:r>
          </a:p>
        </p:txBody>
      </p:sp>
      <p:sp>
        <p:nvSpPr>
          <p:cNvPr id="20" name="Chart Placeholder 19">
            <a:extLst>
              <a:ext uri="{FF2B5EF4-FFF2-40B4-BE49-F238E27FC236}">
                <a16:creationId xmlns:a16="http://schemas.microsoft.com/office/drawing/2014/main" id="{6835C266-7B91-5762-F13C-E18AB2E6CA22}"/>
              </a:ext>
            </a:extLst>
          </p:cNvPr>
          <p:cNvSpPr>
            <a:spLocks noGrp="1"/>
          </p:cNvSpPr>
          <p:nvPr>
            <p:ph type="chart" sz="quarter" idx="27"/>
          </p:nvPr>
        </p:nvSpPr>
        <p:spPr>
          <a:xfrm>
            <a:off x="3265303" y="2470134"/>
            <a:ext cx="2613395" cy="1488579"/>
          </a:xfrm>
        </p:spPr>
        <p:txBody>
          <a:bodyPr/>
          <a:lstStyle>
            <a:lvl1pPr>
              <a:defRPr sz="968" b="0" u="none">
                <a:solidFill>
                  <a:schemeClr val="tx1"/>
                </a:solidFill>
              </a:defRPr>
            </a:lvl1pPr>
          </a:lstStyle>
          <a:p>
            <a:r>
              <a:rPr lang="en-US" dirty="0"/>
              <a:t>Click icon to add chart</a:t>
            </a:r>
            <a:endParaRPr lang="en-AU" dirty="0"/>
          </a:p>
        </p:txBody>
      </p:sp>
      <p:sp>
        <p:nvSpPr>
          <p:cNvPr id="28" name="Text Placeholder 4">
            <a:extLst>
              <a:ext uri="{FF2B5EF4-FFF2-40B4-BE49-F238E27FC236}">
                <a16:creationId xmlns:a16="http://schemas.microsoft.com/office/drawing/2014/main" id="{48246C6A-2344-DD17-26CC-18AFF69360B8}"/>
              </a:ext>
            </a:extLst>
          </p:cNvPr>
          <p:cNvSpPr>
            <a:spLocks noGrp="1"/>
          </p:cNvSpPr>
          <p:nvPr>
            <p:ph type="body" sz="quarter" idx="29" hasCustomPrompt="1"/>
          </p:nvPr>
        </p:nvSpPr>
        <p:spPr>
          <a:xfrm>
            <a:off x="3265303" y="4347659"/>
            <a:ext cx="2613395" cy="185710"/>
          </a:xfrm>
        </p:spPr>
        <p:txBody>
          <a:bodyPr anchor="t" anchorCtr="0"/>
          <a:lstStyle>
            <a:lvl1pPr marL="0" indent="0">
              <a:buNone/>
              <a:defRPr sz="968" b="1" u="none">
                <a:solidFill>
                  <a:schemeClr val="accent2"/>
                </a:solidFill>
              </a:defRPr>
            </a:lvl1pPr>
            <a:lvl2pPr marL="0" indent="0">
              <a:buNone/>
              <a:defRPr sz="968" b="1"/>
            </a:lvl2pPr>
            <a:lvl3pPr marL="553027" indent="0">
              <a:buNone/>
              <a:defRPr sz="1089" b="1"/>
            </a:lvl3pPr>
            <a:lvl4pPr marL="829541" indent="0">
              <a:buNone/>
              <a:defRPr sz="968" b="1"/>
            </a:lvl4pPr>
            <a:lvl5pPr marL="1106054" indent="0">
              <a:buNone/>
              <a:defRPr sz="968" b="1"/>
            </a:lvl5pPr>
            <a:lvl6pPr marL="1382568" indent="0">
              <a:buNone/>
              <a:defRPr sz="968" b="1"/>
            </a:lvl6pPr>
            <a:lvl7pPr marL="1659081" indent="0">
              <a:buNone/>
              <a:defRPr sz="968" b="1"/>
            </a:lvl7pPr>
            <a:lvl8pPr marL="1935595" indent="0">
              <a:buNone/>
              <a:defRPr sz="968" b="1"/>
            </a:lvl8pPr>
            <a:lvl9pPr marL="2212109" indent="0">
              <a:buNone/>
              <a:defRPr sz="968" b="1"/>
            </a:lvl9pPr>
          </a:lstStyle>
          <a:p>
            <a:pPr lvl="0"/>
            <a:r>
              <a:rPr lang="en-US" dirty="0"/>
              <a:t>Heading 3</a:t>
            </a:r>
          </a:p>
        </p:txBody>
      </p:sp>
      <p:sp>
        <p:nvSpPr>
          <p:cNvPr id="30" name="Chart Placeholder 19">
            <a:extLst>
              <a:ext uri="{FF2B5EF4-FFF2-40B4-BE49-F238E27FC236}">
                <a16:creationId xmlns:a16="http://schemas.microsoft.com/office/drawing/2014/main" id="{F06DB04D-09BF-DBBE-6A2C-AB1BAA4B20E5}"/>
              </a:ext>
            </a:extLst>
          </p:cNvPr>
          <p:cNvSpPr>
            <a:spLocks noGrp="1"/>
          </p:cNvSpPr>
          <p:nvPr>
            <p:ph type="chart" sz="quarter" idx="31"/>
          </p:nvPr>
        </p:nvSpPr>
        <p:spPr>
          <a:xfrm>
            <a:off x="3265303" y="4728317"/>
            <a:ext cx="2613395" cy="1488579"/>
          </a:xfrm>
        </p:spPr>
        <p:txBody>
          <a:bodyPr/>
          <a:lstStyle>
            <a:lvl1pPr>
              <a:defRPr sz="968" b="0" u="none">
                <a:solidFill>
                  <a:schemeClr val="tx1"/>
                </a:solidFill>
              </a:defRPr>
            </a:lvl1pPr>
          </a:lstStyle>
          <a:p>
            <a:r>
              <a:rPr lang="en-US" dirty="0"/>
              <a:t>Click icon to add chart</a:t>
            </a:r>
            <a:endParaRPr lang="en-AU" dirty="0"/>
          </a:p>
        </p:txBody>
      </p:sp>
      <p:sp>
        <p:nvSpPr>
          <p:cNvPr id="10" name="Text Placeholder 4">
            <a:extLst>
              <a:ext uri="{FF2B5EF4-FFF2-40B4-BE49-F238E27FC236}">
                <a16:creationId xmlns:a16="http://schemas.microsoft.com/office/drawing/2014/main" id="{C27785CD-29FE-C9E5-419E-5F49F5130ADB}"/>
              </a:ext>
            </a:extLst>
          </p:cNvPr>
          <p:cNvSpPr>
            <a:spLocks noGrp="1"/>
          </p:cNvSpPr>
          <p:nvPr>
            <p:ph type="body" sz="quarter" idx="13" hasCustomPrompt="1"/>
          </p:nvPr>
        </p:nvSpPr>
        <p:spPr>
          <a:xfrm>
            <a:off x="6096641" y="2089476"/>
            <a:ext cx="2625299" cy="185710"/>
          </a:xfrm>
        </p:spPr>
        <p:txBody>
          <a:bodyPr anchor="t" anchorCtr="0"/>
          <a:lstStyle>
            <a:lvl1pPr marL="0" indent="0">
              <a:buNone/>
              <a:defRPr sz="968" b="1" u="none">
                <a:solidFill>
                  <a:schemeClr val="accent2"/>
                </a:solidFill>
              </a:defRPr>
            </a:lvl1pPr>
            <a:lvl2pPr marL="0" indent="0">
              <a:buNone/>
              <a:defRPr sz="968" b="1"/>
            </a:lvl2pPr>
            <a:lvl3pPr marL="553027" indent="0">
              <a:buNone/>
              <a:defRPr sz="1089" b="1"/>
            </a:lvl3pPr>
            <a:lvl4pPr marL="829541" indent="0">
              <a:buNone/>
              <a:defRPr sz="968" b="1"/>
            </a:lvl4pPr>
            <a:lvl5pPr marL="1106054" indent="0">
              <a:buNone/>
              <a:defRPr sz="968" b="1"/>
            </a:lvl5pPr>
            <a:lvl6pPr marL="1382568" indent="0">
              <a:buNone/>
              <a:defRPr sz="968" b="1"/>
            </a:lvl6pPr>
            <a:lvl7pPr marL="1659081" indent="0">
              <a:buNone/>
              <a:defRPr sz="968" b="1"/>
            </a:lvl7pPr>
            <a:lvl8pPr marL="1935595" indent="0">
              <a:buNone/>
              <a:defRPr sz="968" b="1"/>
            </a:lvl8pPr>
            <a:lvl9pPr marL="2212109" indent="0">
              <a:buNone/>
              <a:defRPr sz="968" b="1"/>
            </a:lvl9pPr>
          </a:lstStyle>
          <a:p>
            <a:pPr lvl="0"/>
            <a:r>
              <a:rPr lang="en-US" dirty="0"/>
              <a:t>Heading 3</a:t>
            </a:r>
          </a:p>
        </p:txBody>
      </p:sp>
      <p:sp>
        <p:nvSpPr>
          <p:cNvPr id="27" name="Chart Placeholder 19">
            <a:extLst>
              <a:ext uri="{FF2B5EF4-FFF2-40B4-BE49-F238E27FC236}">
                <a16:creationId xmlns:a16="http://schemas.microsoft.com/office/drawing/2014/main" id="{62053FA4-8733-1108-CC02-7DA71A05446F}"/>
              </a:ext>
            </a:extLst>
          </p:cNvPr>
          <p:cNvSpPr>
            <a:spLocks noGrp="1"/>
          </p:cNvSpPr>
          <p:nvPr>
            <p:ph type="chart" sz="quarter" idx="28"/>
          </p:nvPr>
        </p:nvSpPr>
        <p:spPr>
          <a:xfrm>
            <a:off x="6102592" y="2470134"/>
            <a:ext cx="2613395" cy="1488579"/>
          </a:xfrm>
        </p:spPr>
        <p:txBody>
          <a:bodyPr/>
          <a:lstStyle>
            <a:lvl1pPr>
              <a:defRPr sz="968" b="0" u="none">
                <a:solidFill>
                  <a:schemeClr val="tx1"/>
                </a:solidFill>
              </a:defRPr>
            </a:lvl1pPr>
          </a:lstStyle>
          <a:p>
            <a:r>
              <a:rPr lang="en-US" dirty="0"/>
              <a:t>Click icon to add chart</a:t>
            </a:r>
            <a:endParaRPr lang="en-AU" dirty="0"/>
          </a:p>
        </p:txBody>
      </p:sp>
      <p:sp>
        <p:nvSpPr>
          <p:cNvPr id="29" name="Text Placeholder 4">
            <a:extLst>
              <a:ext uri="{FF2B5EF4-FFF2-40B4-BE49-F238E27FC236}">
                <a16:creationId xmlns:a16="http://schemas.microsoft.com/office/drawing/2014/main" id="{508CE6E8-D4E9-1FBC-F625-6E2611518649}"/>
              </a:ext>
            </a:extLst>
          </p:cNvPr>
          <p:cNvSpPr>
            <a:spLocks noGrp="1"/>
          </p:cNvSpPr>
          <p:nvPr>
            <p:ph type="body" sz="quarter" idx="30" hasCustomPrompt="1"/>
          </p:nvPr>
        </p:nvSpPr>
        <p:spPr>
          <a:xfrm>
            <a:off x="6096641" y="4347659"/>
            <a:ext cx="2625299" cy="185710"/>
          </a:xfrm>
        </p:spPr>
        <p:txBody>
          <a:bodyPr anchor="t" anchorCtr="0"/>
          <a:lstStyle>
            <a:lvl1pPr marL="0" indent="0">
              <a:buNone/>
              <a:defRPr sz="968" b="1" u="none">
                <a:solidFill>
                  <a:schemeClr val="accent2"/>
                </a:solidFill>
              </a:defRPr>
            </a:lvl1pPr>
            <a:lvl2pPr marL="0" indent="0">
              <a:buNone/>
              <a:defRPr sz="968" b="1"/>
            </a:lvl2pPr>
            <a:lvl3pPr marL="553027" indent="0">
              <a:buNone/>
              <a:defRPr sz="1089" b="1"/>
            </a:lvl3pPr>
            <a:lvl4pPr marL="829541" indent="0">
              <a:buNone/>
              <a:defRPr sz="968" b="1"/>
            </a:lvl4pPr>
            <a:lvl5pPr marL="1106054" indent="0">
              <a:buNone/>
              <a:defRPr sz="968" b="1"/>
            </a:lvl5pPr>
            <a:lvl6pPr marL="1382568" indent="0">
              <a:buNone/>
              <a:defRPr sz="968" b="1"/>
            </a:lvl6pPr>
            <a:lvl7pPr marL="1659081" indent="0">
              <a:buNone/>
              <a:defRPr sz="968" b="1"/>
            </a:lvl7pPr>
            <a:lvl8pPr marL="1935595" indent="0">
              <a:buNone/>
              <a:defRPr sz="968" b="1"/>
            </a:lvl8pPr>
            <a:lvl9pPr marL="2212109" indent="0">
              <a:buNone/>
              <a:defRPr sz="968" b="1"/>
            </a:lvl9pPr>
          </a:lstStyle>
          <a:p>
            <a:pPr lvl="0"/>
            <a:r>
              <a:rPr lang="en-US" dirty="0"/>
              <a:t>Heading 3</a:t>
            </a:r>
          </a:p>
        </p:txBody>
      </p:sp>
      <p:sp>
        <p:nvSpPr>
          <p:cNvPr id="31" name="Chart Placeholder 19">
            <a:extLst>
              <a:ext uri="{FF2B5EF4-FFF2-40B4-BE49-F238E27FC236}">
                <a16:creationId xmlns:a16="http://schemas.microsoft.com/office/drawing/2014/main" id="{4FE97FF4-6008-C644-F369-3297F2FDC96D}"/>
              </a:ext>
            </a:extLst>
          </p:cNvPr>
          <p:cNvSpPr>
            <a:spLocks noGrp="1"/>
          </p:cNvSpPr>
          <p:nvPr>
            <p:ph type="chart" sz="quarter" idx="32"/>
          </p:nvPr>
        </p:nvSpPr>
        <p:spPr>
          <a:xfrm>
            <a:off x="6102592" y="4728317"/>
            <a:ext cx="2613395" cy="1488579"/>
          </a:xfrm>
        </p:spPr>
        <p:txBody>
          <a:bodyPr/>
          <a:lstStyle>
            <a:lvl1pPr>
              <a:defRPr sz="968" b="0" u="none">
                <a:solidFill>
                  <a:schemeClr val="tx1"/>
                </a:solidFill>
              </a:defRPr>
            </a:lvl1pPr>
          </a:lstStyle>
          <a:p>
            <a:r>
              <a:rPr lang="en-US" dirty="0"/>
              <a:t>Click icon to add chart</a:t>
            </a:r>
            <a:endParaRPr lang="en-AU" dirty="0"/>
          </a:p>
        </p:txBody>
      </p:sp>
      <p:sp>
        <p:nvSpPr>
          <p:cNvPr id="8" name="Footer Placeholder 7">
            <a:extLst>
              <a:ext uri="{FF2B5EF4-FFF2-40B4-BE49-F238E27FC236}">
                <a16:creationId xmlns:a16="http://schemas.microsoft.com/office/drawing/2014/main" id="{8CB0CAAC-7A38-63A3-1C1B-5E92E4354894}"/>
              </a:ext>
              <a:ext uri="{C183D7F6-B498-43B3-948B-1728B52AA6E4}">
                <adec:decorative xmlns:adec="http://schemas.microsoft.com/office/drawing/2017/decorative" val="1"/>
              </a:ext>
            </a:extLst>
          </p:cNvPr>
          <p:cNvSpPr>
            <a:spLocks noGrp="1"/>
          </p:cNvSpPr>
          <p:nvPr>
            <p:ph type="ftr" sz="quarter" idx="11"/>
          </p:nvPr>
        </p:nvSpPr>
        <p:spPr>
          <a:xfrm>
            <a:off x="494110" y="6464541"/>
            <a:ext cx="5773340" cy="236524"/>
          </a:xfrm>
        </p:spPr>
        <p:txBody>
          <a:bodyPr/>
          <a:lstStyle/>
          <a:p>
            <a:r>
              <a:rPr lang="en-AU" dirty="0"/>
              <a:t>Cultural and creative activity in Australia, 2010–11 to 2019–2020</a:t>
            </a:r>
          </a:p>
        </p:txBody>
      </p:sp>
      <p:sp>
        <p:nvSpPr>
          <p:cNvPr id="9" name="Slide Number Placeholder 8">
            <a:extLst>
              <a:ext uri="{FF2B5EF4-FFF2-40B4-BE49-F238E27FC236}">
                <a16:creationId xmlns:a16="http://schemas.microsoft.com/office/drawing/2014/main" id="{15C46956-2E2D-DEEB-9F09-523CFB0DEB43}"/>
              </a:ext>
              <a:ext uri="{C183D7F6-B498-43B3-948B-1728B52AA6E4}">
                <adec:decorative xmlns:adec="http://schemas.microsoft.com/office/drawing/2017/decorative" val="1"/>
              </a:ext>
            </a:extLst>
          </p:cNvPr>
          <p:cNvSpPr>
            <a:spLocks noGrp="1"/>
          </p:cNvSpPr>
          <p:nvPr>
            <p:ph type="sldNum" sz="quarter" idx="12"/>
          </p:nvPr>
        </p:nvSpPr>
        <p:spPr>
          <a:xfrm>
            <a:off x="8324852" y="6464541"/>
            <a:ext cx="325041" cy="236524"/>
          </a:xfrm>
        </p:spPr>
        <p:txBody>
          <a:bodyPr/>
          <a:lstStyle/>
          <a:p>
            <a:fld id="{186462FA-5B8D-45A7-8376-2187EF3302A6}" type="slidenum">
              <a:rPr lang="en-AU" smtClean="0"/>
              <a:t>‹#›</a:t>
            </a:fld>
            <a:endParaRPr lang="en-AU" dirty="0"/>
          </a:p>
        </p:txBody>
      </p:sp>
      <p:sp>
        <p:nvSpPr>
          <p:cNvPr id="7" name="Date Placeholder 6">
            <a:extLst>
              <a:ext uri="{FF2B5EF4-FFF2-40B4-BE49-F238E27FC236}">
                <a16:creationId xmlns:a16="http://schemas.microsoft.com/office/drawing/2014/main" id="{735BD97E-FAC2-3DEB-C1CC-3F489DEA9DB0}"/>
              </a:ext>
              <a:ext uri="{C183D7F6-B498-43B3-948B-1728B52AA6E4}">
                <adec:decorative xmlns:adec="http://schemas.microsoft.com/office/drawing/2017/decorative" val="1"/>
              </a:ext>
            </a:extLst>
          </p:cNvPr>
          <p:cNvSpPr>
            <a:spLocks noGrp="1"/>
          </p:cNvSpPr>
          <p:nvPr>
            <p:ph type="dt" sz="half" idx="10"/>
          </p:nvPr>
        </p:nvSpPr>
        <p:spPr>
          <a:xfrm>
            <a:off x="6267450" y="6464541"/>
            <a:ext cx="2057400" cy="236524"/>
          </a:xfrm>
        </p:spPr>
        <p:txBody>
          <a:bodyPr/>
          <a:lstStyle/>
          <a:p>
            <a:r>
              <a:rPr lang="en-US"/>
              <a:t>October 2022</a:t>
            </a:r>
            <a:endParaRPr lang="en-AU" dirty="0"/>
          </a:p>
        </p:txBody>
      </p:sp>
      <p:grpSp>
        <p:nvGrpSpPr>
          <p:cNvPr id="32" name="Group 31">
            <a:extLst>
              <a:ext uri="{FF2B5EF4-FFF2-40B4-BE49-F238E27FC236}">
                <a16:creationId xmlns:a16="http://schemas.microsoft.com/office/drawing/2014/main" id="{8CF0CAF2-7C3F-41FF-BCF5-8986A77E5028}"/>
              </a:ext>
            </a:extLst>
          </p:cNvPr>
          <p:cNvGrpSpPr/>
          <p:nvPr userDrawn="1"/>
        </p:nvGrpSpPr>
        <p:grpSpPr>
          <a:xfrm>
            <a:off x="422444" y="473035"/>
            <a:ext cx="3758150" cy="432194"/>
            <a:chOff x="591422" y="662249"/>
            <a:chExt cx="5261409" cy="605072"/>
          </a:xfrm>
        </p:grpSpPr>
        <p:pic>
          <p:nvPicPr>
            <p:cNvPr id="33" name="Content Placeholder 5">
              <a:extLst>
                <a:ext uri="{FF2B5EF4-FFF2-40B4-BE49-F238E27FC236}">
                  <a16:creationId xmlns:a16="http://schemas.microsoft.com/office/drawing/2014/main" id="{959DD562-CBC3-4510-A9B5-8B9E015F9A1A}"/>
                </a:ext>
              </a:extLst>
            </p:cNvPr>
            <p:cNvPicPr>
              <a:picLocks noChangeAspect="1"/>
            </p:cNvPicPr>
            <p:nvPr/>
          </p:nvPicPr>
          <p:blipFill>
            <a:blip r:embed="rId5"/>
            <a:stretch>
              <a:fillRect/>
            </a:stretch>
          </p:blipFill>
          <p:spPr>
            <a:xfrm>
              <a:off x="591422" y="662249"/>
              <a:ext cx="3042732" cy="558261"/>
            </a:xfrm>
            <a:prstGeom prst="rect">
              <a:avLst/>
            </a:prstGeom>
          </p:spPr>
        </p:pic>
        <p:pic>
          <p:nvPicPr>
            <p:cNvPr id="34" name="Content Placeholder 8">
              <a:extLst>
                <a:ext uri="{FF2B5EF4-FFF2-40B4-BE49-F238E27FC236}">
                  <a16:creationId xmlns:a16="http://schemas.microsoft.com/office/drawing/2014/main" id="{1D2CBA2C-F2C1-42E6-BD4B-65DBF43C6BDB}"/>
                </a:ext>
              </a:extLst>
            </p:cNvPr>
            <p:cNvPicPr>
              <a:picLocks noChangeAspect="1"/>
            </p:cNvPicPr>
            <p:nvPr/>
          </p:nvPicPr>
          <p:blipFill>
            <a:blip r:embed="rId6"/>
            <a:stretch>
              <a:fillRect/>
            </a:stretch>
          </p:blipFill>
          <p:spPr>
            <a:xfrm>
              <a:off x="3902888" y="775683"/>
              <a:ext cx="1949943" cy="491638"/>
            </a:xfrm>
            <a:prstGeom prst="rect">
              <a:avLst/>
            </a:prstGeom>
          </p:spPr>
        </p:pic>
      </p:grpSp>
    </p:spTree>
    <p:extLst>
      <p:ext uri="{BB962C8B-B14F-4D97-AF65-F5344CB8AC3E}">
        <p14:creationId xmlns:p14="http://schemas.microsoft.com/office/powerpoint/2010/main" val="7640068"/>
      </p:ext>
    </p:extLst>
  </p:cSld>
  <p:clrMapOvr>
    <a:masterClrMapping/>
  </p:clrMapOvr>
  <p:extLst mod="1">
    <p:ext uri="{DCECCB84-F9BA-43D5-87BE-67443E8EF086}">
      <p15:sldGuideLst xmlns:p15="http://schemas.microsoft.com/office/powerpoint/2012/main">
        <p15:guide id="1" orient="horz" pos="4275"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Blank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29118-4FE5-4F72-F644-97B5E2A0E818}"/>
              </a:ext>
            </a:extLst>
          </p:cNvPr>
          <p:cNvSpPr>
            <a:spLocks noGrp="1"/>
          </p:cNvSpPr>
          <p:nvPr>
            <p:ph type="title"/>
          </p:nvPr>
        </p:nvSpPr>
        <p:spPr>
          <a:xfrm>
            <a:off x="434926" y="458826"/>
            <a:ext cx="8296230" cy="330646"/>
          </a:xfrm>
        </p:spPr>
        <p:txBody>
          <a:bodyPr/>
          <a:lstStyle/>
          <a:p>
            <a:r>
              <a:rPr lang="en-US"/>
              <a:t>Click to edit Master title style</a:t>
            </a:r>
            <a:endParaRPr lang="en-AU"/>
          </a:p>
        </p:txBody>
      </p:sp>
      <p:sp>
        <p:nvSpPr>
          <p:cNvPr id="7" name="Text Placeholder 6">
            <a:extLst>
              <a:ext uri="{FF2B5EF4-FFF2-40B4-BE49-F238E27FC236}">
                <a16:creationId xmlns:a16="http://schemas.microsoft.com/office/drawing/2014/main" id="{1D3D0614-1BE7-EECF-169B-EFBE368FF7F5}"/>
              </a:ext>
            </a:extLst>
          </p:cNvPr>
          <p:cNvSpPr>
            <a:spLocks noGrp="1"/>
          </p:cNvSpPr>
          <p:nvPr>
            <p:ph type="body" sz="quarter" idx="13"/>
          </p:nvPr>
        </p:nvSpPr>
        <p:spPr>
          <a:xfrm>
            <a:off x="434927" y="789156"/>
            <a:ext cx="8296231" cy="130032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3" name="Footer Placeholder 2">
            <a:extLst>
              <a:ext uri="{FF2B5EF4-FFF2-40B4-BE49-F238E27FC236}">
                <a16:creationId xmlns:a16="http://schemas.microsoft.com/office/drawing/2014/main" id="{0DA8AE77-093E-5C14-2D18-E455F2D14761}"/>
              </a:ext>
              <a:ext uri="{C183D7F6-B498-43B3-948B-1728B52AA6E4}">
                <adec:decorative xmlns:adec="http://schemas.microsoft.com/office/drawing/2017/decorative" val="1"/>
              </a:ext>
            </a:extLst>
          </p:cNvPr>
          <p:cNvSpPr>
            <a:spLocks noGrp="1"/>
          </p:cNvSpPr>
          <p:nvPr>
            <p:ph type="ftr" sz="quarter" idx="10"/>
          </p:nvPr>
        </p:nvSpPr>
        <p:spPr>
          <a:xfrm>
            <a:off x="494110" y="6534876"/>
            <a:ext cx="5773340" cy="236524"/>
          </a:xfrm>
        </p:spPr>
        <p:txBody>
          <a:bodyPr/>
          <a:lstStyle/>
          <a:p>
            <a:r>
              <a:rPr lang="en-AU" dirty="0"/>
              <a:t>Cultural and creative activity in Australia, 2010–11 to 2019–2020</a:t>
            </a:r>
          </a:p>
        </p:txBody>
      </p:sp>
      <p:sp>
        <p:nvSpPr>
          <p:cNvPr id="4" name="Slide Number Placeholder 3">
            <a:extLst>
              <a:ext uri="{FF2B5EF4-FFF2-40B4-BE49-F238E27FC236}">
                <a16:creationId xmlns:a16="http://schemas.microsoft.com/office/drawing/2014/main" id="{ECE2EC8D-3830-5D98-0E56-85C1FC697977}"/>
              </a:ext>
              <a:ext uri="{C183D7F6-B498-43B3-948B-1728B52AA6E4}">
                <adec:decorative xmlns:adec="http://schemas.microsoft.com/office/drawing/2017/decorative" val="1"/>
              </a:ext>
            </a:extLst>
          </p:cNvPr>
          <p:cNvSpPr>
            <a:spLocks noGrp="1"/>
          </p:cNvSpPr>
          <p:nvPr>
            <p:ph type="sldNum" sz="quarter" idx="11"/>
          </p:nvPr>
        </p:nvSpPr>
        <p:spPr>
          <a:xfrm>
            <a:off x="8324852" y="6490916"/>
            <a:ext cx="325041" cy="236524"/>
          </a:xfrm>
        </p:spPr>
        <p:txBody>
          <a:bodyPr/>
          <a:lstStyle/>
          <a:p>
            <a:fld id="{186462FA-5B8D-45A7-8376-2187EF3302A6}" type="slidenum">
              <a:rPr lang="en-AU" smtClean="0"/>
              <a:pPr/>
              <a:t>‹#›</a:t>
            </a:fld>
            <a:endParaRPr lang="en-AU"/>
          </a:p>
        </p:txBody>
      </p:sp>
      <p:sp>
        <p:nvSpPr>
          <p:cNvPr id="5" name="Date Placeholder 4">
            <a:extLst>
              <a:ext uri="{FF2B5EF4-FFF2-40B4-BE49-F238E27FC236}">
                <a16:creationId xmlns:a16="http://schemas.microsoft.com/office/drawing/2014/main" id="{A9A60950-F00B-D19B-479D-AAB933533747}"/>
              </a:ext>
              <a:ext uri="{C183D7F6-B498-43B3-948B-1728B52AA6E4}">
                <adec:decorative xmlns:adec="http://schemas.microsoft.com/office/drawing/2017/decorative" val="1"/>
              </a:ext>
            </a:extLst>
          </p:cNvPr>
          <p:cNvSpPr>
            <a:spLocks noGrp="1"/>
          </p:cNvSpPr>
          <p:nvPr>
            <p:ph type="dt" sz="half" idx="12"/>
          </p:nvPr>
        </p:nvSpPr>
        <p:spPr>
          <a:xfrm>
            <a:off x="6267450" y="6490916"/>
            <a:ext cx="2057400" cy="236524"/>
          </a:xfrm>
        </p:spPr>
        <p:txBody>
          <a:bodyPr/>
          <a:lstStyle/>
          <a:p>
            <a:r>
              <a:rPr lang="en-US"/>
              <a:t>October 2022</a:t>
            </a:r>
            <a:endParaRPr lang="en-AU" dirty="0"/>
          </a:p>
        </p:txBody>
      </p:sp>
    </p:spTree>
    <p:extLst>
      <p:ext uri="{BB962C8B-B14F-4D97-AF65-F5344CB8AC3E}">
        <p14:creationId xmlns:p14="http://schemas.microsoft.com/office/powerpoint/2010/main" val="1532774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Grey Layou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5DB6B-09FA-7D83-C719-0EFE24F8403B}"/>
              </a:ext>
            </a:extLst>
          </p:cNvPr>
          <p:cNvSpPr>
            <a:spLocks noGrp="1"/>
          </p:cNvSpPr>
          <p:nvPr>
            <p:ph type="title"/>
          </p:nvPr>
        </p:nvSpPr>
        <p:spPr>
          <a:xfrm>
            <a:off x="434925" y="1674025"/>
            <a:ext cx="8296232" cy="312588"/>
          </a:xfrm>
        </p:spPr>
        <p:txBody>
          <a:bodyPr/>
          <a:lstStyle/>
          <a:p>
            <a:r>
              <a:rPr lang="en-US"/>
              <a:t>Click to edit Master title style</a:t>
            </a:r>
            <a:endParaRPr lang="en-AU" dirty="0"/>
          </a:p>
        </p:txBody>
      </p:sp>
      <p:sp>
        <p:nvSpPr>
          <p:cNvPr id="7" name="Date Placeholder 6">
            <a:extLst>
              <a:ext uri="{FF2B5EF4-FFF2-40B4-BE49-F238E27FC236}">
                <a16:creationId xmlns:a16="http://schemas.microsoft.com/office/drawing/2014/main" id="{735BD97E-FAC2-3DEB-C1CC-3F489DEA9DB0}"/>
              </a:ext>
              <a:ext uri="{C183D7F6-B498-43B3-948B-1728B52AA6E4}">
                <adec:decorative xmlns:adec="http://schemas.microsoft.com/office/drawing/2017/decorative" val="1"/>
              </a:ext>
            </a:extLst>
          </p:cNvPr>
          <p:cNvSpPr>
            <a:spLocks noGrp="1"/>
          </p:cNvSpPr>
          <p:nvPr>
            <p:ph type="dt" sz="half" idx="10"/>
          </p:nvPr>
        </p:nvSpPr>
        <p:spPr>
          <a:xfrm>
            <a:off x="6267450" y="6517296"/>
            <a:ext cx="2057400" cy="236524"/>
          </a:xfrm>
        </p:spPr>
        <p:txBody>
          <a:bodyPr/>
          <a:lstStyle/>
          <a:p>
            <a:r>
              <a:rPr lang="en-US"/>
              <a:t>October 2022</a:t>
            </a:r>
            <a:endParaRPr lang="en-AU"/>
          </a:p>
        </p:txBody>
      </p:sp>
      <p:sp>
        <p:nvSpPr>
          <p:cNvPr id="8" name="Footer Placeholder 7">
            <a:extLst>
              <a:ext uri="{FF2B5EF4-FFF2-40B4-BE49-F238E27FC236}">
                <a16:creationId xmlns:a16="http://schemas.microsoft.com/office/drawing/2014/main" id="{8CB0CAAC-7A38-63A3-1C1B-5E92E4354894}"/>
              </a:ext>
              <a:ext uri="{C183D7F6-B498-43B3-948B-1728B52AA6E4}">
                <adec:decorative xmlns:adec="http://schemas.microsoft.com/office/drawing/2017/decorative" val="1"/>
              </a:ext>
            </a:extLst>
          </p:cNvPr>
          <p:cNvSpPr>
            <a:spLocks noGrp="1"/>
          </p:cNvSpPr>
          <p:nvPr>
            <p:ph type="ftr" sz="quarter" idx="11"/>
          </p:nvPr>
        </p:nvSpPr>
        <p:spPr>
          <a:xfrm>
            <a:off x="494110" y="6517296"/>
            <a:ext cx="5773340" cy="236524"/>
          </a:xfrm>
        </p:spPr>
        <p:txBody>
          <a:bodyPr/>
          <a:lstStyle/>
          <a:p>
            <a:r>
              <a:rPr lang="en-AU" dirty="0"/>
              <a:t>Cultural and creative activity in Australia, 2010–11 to 2019–2020</a:t>
            </a:r>
          </a:p>
        </p:txBody>
      </p:sp>
      <p:sp>
        <p:nvSpPr>
          <p:cNvPr id="9" name="Slide Number Placeholder 8">
            <a:extLst>
              <a:ext uri="{FF2B5EF4-FFF2-40B4-BE49-F238E27FC236}">
                <a16:creationId xmlns:a16="http://schemas.microsoft.com/office/drawing/2014/main" id="{15C46956-2E2D-DEEB-9F09-523CFB0DEB43}"/>
              </a:ext>
              <a:ext uri="{C183D7F6-B498-43B3-948B-1728B52AA6E4}">
                <adec:decorative xmlns:adec="http://schemas.microsoft.com/office/drawing/2017/decorative" val="1"/>
              </a:ext>
            </a:extLst>
          </p:cNvPr>
          <p:cNvSpPr>
            <a:spLocks noGrp="1"/>
          </p:cNvSpPr>
          <p:nvPr>
            <p:ph type="sldNum" sz="quarter" idx="12"/>
          </p:nvPr>
        </p:nvSpPr>
        <p:spPr>
          <a:xfrm>
            <a:off x="8324852" y="6517296"/>
            <a:ext cx="325041" cy="236524"/>
          </a:xfrm>
        </p:spPr>
        <p:txBody>
          <a:bodyPr/>
          <a:lstStyle/>
          <a:p>
            <a:fld id="{186462FA-5B8D-45A7-8376-2187EF3302A6}" type="slidenum">
              <a:rPr lang="en-AU" smtClean="0"/>
              <a:t>‹#›</a:t>
            </a:fld>
            <a:endParaRPr lang="en-AU"/>
          </a:p>
        </p:txBody>
      </p:sp>
      <p:pic>
        <p:nvPicPr>
          <p:cNvPr id="13" name="Picture 12">
            <a:extLst>
              <a:ext uri="{FF2B5EF4-FFF2-40B4-BE49-F238E27FC236}">
                <a16:creationId xmlns:a16="http://schemas.microsoft.com/office/drawing/2014/main" id="{BE266887-0F6D-3BB2-C81F-663B99996D8B}"/>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2" y="1"/>
            <a:ext cx="9143998" cy="1219816"/>
          </a:xfrm>
          <a:prstGeom prst="rect">
            <a:avLst/>
          </a:prstGeom>
        </p:spPr>
      </p:pic>
      <p:pic>
        <p:nvPicPr>
          <p:cNvPr id="15" name="Picture 14">
            <a:extLst>
              <a:ext uri="{FF2B5EF4-FFF2-40B4-BE49-F238E27FC236}">
                <a16:creationId xmlns:a16="http://schemas.microsoft.com/office/drawing/2014/main" id="{5D30ECAA-A20C-6E08-3688-E5880E8E2BE6}"/>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0" y="6672292"/>
            <a:ext cx="9144000" cy="185709"/>
          </a:xfrm>
          <a:prstGeom prst="rect">
            <a:avLst/>
          </a:prstGeom>
        </p:spPr>
      </p:pic>
      <p:pic>
        <p:nvPicPr>
          <p:cNvPr id="17" name="Picture 16">
            <a:extLst>
              <a:ext uri="{FF2B5EF4-FFF2-40B4-BE49-F238E27FC236}">
                <a16:creationId xmlns:a16="http://schemas.microsoft.com/office/drawing/2014/main" id="{EB5E5B07-DC71-16F5-75D4-3994157CF02C}"/>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814832" y="0"/>
            <a:ext cx="3329168" cy="1468254"/>
          </a:xfrm>
          <a:prstGeom prst="rect">
            <a:avLst/>
          </a:prstGeom>
        </p:spPr>
      </p:pic>
      <p:sp>
        <p:nvSpPr>
          <p:cNvPr id="23" name="Picture Placeholder 22" descr="Insert icon">
            <a:extLst>
              <a:ext uri="{FF2B5EF4-FFF2-40B4-BE49-F238E27FC236}">
                <a16:creationId xmlns:a16="http://schemas.microsoft.com/office/drawing/2014/main" id="{E841FD94-3545-EFE6-ACFF-361996CD3459}"/>
              </a:ext>
            </a:extLst>
          </p:cNvPr>
          <p:cNvSpPr>
            <a:spLocks noGrp="1" noChangeAspect="1"/>
          </p:cNvSpPr>
          <p:nvPr>
            <p:ph type="pic" sz="quarter" idx="16" hasCustomPrompt="1"/>
          </p:nvPr>
        </p:nvSpPr>
        <p:spPr>
          <a:xfrm>
            <a:off x="7981319" y="341588"/>
            <a:ext cx="740237" cy="785081"/>
          </a:xfrm>
          <a:prstGeom prst="ellipse">
            <a:avLst/>
          </a:prstGeom>
          <a:solidFill>
            <a:schemeClr val="accent2"/>
          </a:solidFill>
        </p:spPr>
        <p:txBody>
          <a:bodyPr/>
          <a:lstStyle>
            <a:lvl1pPr algn="ctr">
              <a:defRPr sz="786" b="1" u="none"/>
            </a:lvl1pPr>
          </a:lstStyle>
          <a:p>
            <a:r>
              <a:rPr lang="en-AU" dirty="0"/>
              <a:t>Theme Icon</a:t>
            </a:r>
          </a:p>
        </p:txBody>
      </p:sp>
      <p:sp>
        <p:nvSpPr>
          <p:cNvPr id="24" name="Picture Placeholder 22" descr="Insert icon">
            <a:extLst>
              <a:ext uri="{FF2B5EF4-FFF2-40B4-BE49-F238E27FC236}">
                <a16:creationId xmlns:a16="http://schemas.microsoft.com/office/drawing/2014/main" id="{8071993B-0958-E34A-E8E7-A7F2A84E7613}"/>
              </a:ext>
            </a:extLst>
          </p:cNvPr>
          <p:cNvSpPr>
            <a:spLocks noGrp="1" noChangeAspect="1"/>
          </p:cNvSpPr>
          <p:nvPr>
            <p:ph type="pic" sz="quarter" idx="17" hasCustomPrompt="1"/>
          </p:nvPr>
        </p:nvSpPr>
        <p:spPr>
          <a:xfrm>
            <a:off x="6109122" y="2093967"/>
            <a:ext cx="718488" cy="762014"/>
          </a:xfrm>
          <a:prstGeom prst="ellipse">
            <a:avLst/>
          </a:prstGeom>
          <a:solidFill>
            <a:schemeClr val="bg2"/>
          </a:solidFill>
        </p:spPr>
        <p:txBody>
          <a:bodyPr/>
          <a:lstStyle>
            <a:lvl1pPr algn="ctr">
              <a:defRPr sz="786" b="1" u="none"/>
            </a:lvl1pPr>
          </a:lstStyle>
          <a:p>
            <a:r>
              <a:rPr lang="en-AU" dirty="0"/>
              <a:t>Icon</a:t>
            </a:r>
          </a:p>
        </p:txBody>
      </p:sp>
      <p:sp>
        <p:nvSpPr>
          <p:cNvPr id="26" name="Text Placeholder 25">
            <a:extLst>
              <a:ext uri="{FF2B5EF4-FFF2-40B4-BE49-F238E27FC236}">
                <a16:creationId xmlns:a16="http://schemas.microsoft.com/office/drawing/2014/main" id="{E1B5496D-1312-EC1B-2A2A-81FE247F792F}"/>
              </a:ext>
            </a:extLst>
          </p:cNvPr>
          <p:cNvSpPr>
            <a:spLocks noGrp="1"/>
          </p:cNvSpPr>
          <p:nvPr>
            <p:ph type="body" sz="quarter" idx="18"/>
          </p:nvPr>
        </p:nvSpPr>
        <p:spPr>
          <a:xfrm>
            <a:off x="6970333" y="2093467"/>
            <a:ext cx="1751224" cy="758483"/>
          </a:xfrm>
        </p:spPr>
        <p:txBody>
          <a:bodyPr anchor="ctr" anchorCtr="0"/>
          <a:lstStyle>
            <a:lvl1pPr>
              <a:spcBef>
                <a:spcPts val="968"/>
              </a:spcBef>
              <a:defRPr sz="786" b="0" u="none">
                <a:solidFill>
                  <a:schemeClr val="tx1"/>
                </a:solidFill>
              </a:defRPr>
            </a:lvl1pPr>
            <a:lvl2pPr marL="108864" indent="-108864">
              <a:spcBef>
                <a:spcPts val="484"/>
              </a:spcBef>
              <a:buFont typeface="Arial" panose="020B0604020202020204" pitchFamily="34" charset="0"/>
              <a:buChar char="•"/>
              <a:defRPr sz="786" b="0">
                <a:solidFill>
                  <a:schemeClr val="tx1"/>
                </a:solidFill>
              </a:defRPr>
            </a:lvl2pPr>
            <a:lvl3pPr>
              <a:spcBef>
                <a:spcPts val="363"/>
              </a:spcBef>
              <a:defRPr sz="786"/>
            </a:lvl3pPr>
          </a:lstStyle>
          <a:p>
            <a:pPr lvl="0"/>
            <a:r>
              <a:rPr lang="en-US"/>
              <a:t>Edit Master text styles</a:t>
            </a:r>
          </a:p>
          <a:p>
            <a:pPr lvl="1"/>
            <a:r>
              <a:rPr lang="en-US"/>
              <a:t>Second level</a:t>
            </a:r>
          </a:p>
        </p:txBody>
      </p:sp>
      <p:sp>
        <p:nvSpPr>
          <p:cNvPr id="27" name="Picture Placeholder 22" descr="Insert icon">
            <a:extLst>
              <a:ext uri="{FF2B5EF4-FFF2-40B4-BE49-F238E27FC236}">
                <a16:creationId xmlns:a16="http://schemas.microsoft.com/office/drawing/2014/main" id="{36458319-14AA-82DE-1061-D5A77F4289C2}"/>
              </a:ext>
            </a:extLst>
          </p:cNvPr>
          <p:cNvSpPr>
            <a:spLocks noGrp="1" noChangeAspect="1"/>
          </p:cNvSpPr>
          <p:nvPr>
            <p:ph type="pic" sz="quarter" idx="19" hasCustomPrompt="1"/>
          </p:nvPr>
        </p:nvSpPr>
        <p:spPr>
          <a:xfrm>
            <a:off x="6109122" y="3625694"/>
            <a:ext cx="718488" cy="762014"/>
          </a:xfrm>
          <a:prstGeom prst="ellipse">
            <a:avLst/>
          </a:prstGeom>
          <a:solidFill>
            <a:schemeClr val="bg2"/>
          </a:solidFill>
        </p:spPr>
        <p:txBody>
          <a:bodyPr/>
          <a:lstStyle>
            <a:lvl1pPr algn="ctr">
              <a:defRPr sz="786" b="1" u="none"/>
            </a:lvl1pPr>
          </a:lstStyle>
          <a:p>
            <a:r>
              <a:rPr lang="en-AU" dirty="0"/>
              <a:t>Icon</a:t>
            </a:r>
          </a:p>
        </p:txBody>
      </p:sp>
      <p:sp>
        <p:nvSpPr>
          <p:cNvPr id="28" name="Text Placeholder 25">
            <a:extLst>
              <a:ext uri="{FF2B5EF4-FFF2-40B4-BE49-F238E27FC236}">
                <a16:creationId xmlns:a16="http://schemas.microsoft.com/office/drawing/2014/main" id="{3AD81E4A-2CDD-8845-9F0D-4BB4D514FD38}"/>
              </a:ext>
            </a:extLst>
          </p:cNvPr>
          <p:cNvSpPr>
            <a:spLocks noGrp="1"/>
          </p:cNvSpPr>
          <p:nvPr>
            <p:ph type="body" sz="quarter" idx="20"/>
          </p:nvPr>
        </p:nvSpPr>
        <p:spPr>
          <a:xfrm>
            <a:off x="6970333" y="3625195"/>
            <a:ext cx="1751224" cy="758483"/>
          </a:xfrm>
        </p:spPr>
        <p:txBody>
          <a:bodyPr anchor="ctr" anchorCtr="0"/>
          <a:lstStyle>
            <a:lvl1pPr>
              <a:spcBef>
                <a:spcPts val="968"/>
              </a:spcBef>
              <a:defRPr sz="786" b="0" u="none">
                <a:solidFill>
                  <a:schemeClr val="tx1"/>
                </a:solidFill>
              </a:defRPr>
            </a:lvl1pPr>
            <a:lvl2pPr marL="108864" indent="-108864">
              <a:spcBef>
                <a:spcPts val="484"/>
              </a:spcBef>
              <a:buFont typeface="Arial" panose="020B0604020202020204" pitchFamily="34" charset="0"/>
              <a:buChar char="•"/>
              <a:defRPr sz="786" b="0">
                <a:solidFill>
                  <a:schemeClr val="tx1"/>
                </a:solidFill>
              </a:defRPr>
            </a:lvl2pPr>
            <a:lvl3pPr>
              <a:spcBef>
                <a:spcPts val="363"/>
              </a:spcBef>
              <a:defRPr sz="786"/>
            </a:lvl3pPr>
          </a:lstStyle>
          <a:p>
            <a:pPr lvl="0"/>
            <a:r>
              <a:rPr lang="en-US"/>
              <a:t>Edit Master text styles</a:t>
            </a:r>
          </a:p>
          <a:p>
            <a:pPr lvl="1"/>
            <a:r>
              <a:rPr lang="en-US"/>
              <a:t>Second level</a:t>
            </a:r>
          </a:p>
        </p:txBody>
      </p:sp>
      <p:sp>
        <p:nvSpPr>
          <p:cNvPr id="29" name="Picture Placeholder 22" descr="Insert icon">
            <a:extLst>
              <a:ext uri="{FF2B5EF4-FFF2-40B4-BE49-F238E27FC236}">
                <a16:creationId xmlns:a16="http://schemas.microsoft.com/office/drawing/2014/main" id="{A5566053-4361-A4D3-41A6-D16436B2F66D}"/>
              </a:ext>
            </a:extLst>
          </p:cNvPr>
          <p:cNvSpPr>
            <a:spLocks noGrp="1" noChangeAspect="1"/>
          </p:cNvSpPr>
          <p:nvPr>
            <p:ph type="pic" sz="quarter" idx="21" hasCustomPrompt="1"/>
          </p:nvPr>
        </p:nvSpPr>
        <p:spPr>
          <a:xfrm>
            <a:off x="6109122" y="5160798"/>
            <a:ext cx="718488" cy="762014"/>
          </a:xfrm>
          <a:prstGeom prst="ellipse">
            <a:avLst/>
          </a:prstGeom>
          <a:solidFill>
            <a:schemeClr val="bg2"/>
          </a:solidFill>
        </p:spPr>
        <p:txBody>
          <a:bodyPr/>
          <a:lstStyle>
            <a:lvl1pPr algn="ctr">
              <a:defRPr sz="786" b="1" u="none"/>
            </a:lvl1pPr>
          </a:lstStyle>
          <a:p>
            <a:r>
              <a:rPr lang="en-AU" dirty="0"/>
              <a:t>Icon</a:t>
            </a:r>
          </a:p>
        </p:txBody>
      </p:sp>
      <p:sp>
        <p:nvSpPr>
          <p:cNvPr id="30" name="Text Placeholder 25">
            <a:extLst>
              <a:ext uri="{FF2B5EF4-FFF2-40B4-BE49-F238E27FC236}">
                <a16:creationId xmlns:a16="http://schemas.microsoft.com/office/drawing/2014/main" id="{BF71A0B2-23C5-CCF1-87E3-44CD94548B2D}"/>
              </a:ext>
            </a:extLst>
          </p:cNvPr>
          <p:cNvSpPr>
            <a:spLocks noGrp="1"/>
          </p:cNvSpPr>
          <p:nvPr>
            <p:ph type="body" sz="quarter" idx="22"/>
          </p:nvPr>
        </p:nvSpPr>
        <p:spPr>
          <a:xfrm>
            <a:off x="6970333" y="5160381"/>
            <a:ext cx="1751224" cy="758483"/>
          </a:xfrm>
        </p:spPr>
        <p:txBody>
          <a:bodyPr anchor="ctr" anchorCtr="0"/>
          <a:lstStyle>
            <a:lvl1pPr>
              <a:spcBef>
                <a:spcPts val="968"/>
              </a:spcBef>
              <a:defRPr sz="786" b="0" u="none">
                <a:solidFill>
                  <a:schemeClr val="tx1"/>
                </a:solidFill>
              </a:defRPr>
            </a:lvl1pPr>
            <a:lvl2pPr marL="108864" indent="-108864">
              <a:spcBef>
                <a:spcPts val="484"/>
              </a:spcBef>
              <a:buFont typeface="Arial" panose="020B0604020202020204" pitchFamily="34" charset="0"/>
              <a:buChar char="•"/>
              <a:defRPr sz="786" b="0">
                <a:solidFill>
                  <a:schemeClr val="tx1"/>
                </a:solidFill>
              </a:defRPr>
            </a:lvl2pPr>
            <a:lvl3pPr>
              <a:spcBef>
                <a:spcPts val="363"/>
              </a:spcBef>
              <a:defRPr sz="786"/>
            </a:lvl3pPr>
          </a:lstStyle>
          <a:p>
            <a:pPr lvl="0"/>
            <a:r>
              <a:rPr lang="en-US"/>
              <a:t>Edit Master text styles</a:t>
            </a:r>
          </a:p>
          <a:p>
            <a:pPr lvl="1"/>
            <a:r>
              <a:rPr lang="en-US"/>
              <a:t>Second level</a:t>
            </a:r>
          </a:p>
        </p:txBody>
      </p:sp>
      <p:sp>
        <p:nvSpPr>
          <p:cNvPr id="31" name="Picture Placeholder 22" descr="Insert icon">
            <a:extLst>
              <a:ext uri="{FF2B5EF4-FFF2-40B4-BE49-F238E27FC236}">
                <a16:creationId xmlns:a16="http://schemas.microsoft.com/office/drawing/2014/main" id="{BB2BA589-0AEE-E4F2-0844-20A6B079AD65}"/>
              </a:ext>
            </a:extLst>
          </p:cNvPr>
          <p:cNvSpPr>
            <a:spLocks noGrp="1" noChangeAspect="1"/>
          </p:cNvSpPr>
          <p:nvPr>
            <p:ph type="pic" sz="quarter" idx="23" hasCustomPrompt="1"/>
          </p:nvPr>
        </p:nvSpPr>
        <p:spPr>
          <a:xfrm>
            <a:off x="3266264" y="2093967"/>
            <a:ext cx="718488" cy="762014"/>
          </a:xfrm>
          <a:prstGeom prst="ellipse">
            <a:avLst/>
          </a:prstGeom>
          <a:solidFill>
            <a:schemeClr val="bg2"/>
          </a:solidFill>
        </p:spPr>
        <p:txBody>
          <a:bodyPr/>
          <a:lstStyle>
            <a:lvl1pPr algn="ctr">
              <a:defRPr sz="786" b="1" u="none"/>
            </a:lvl1pPr>
          </a:lstStyle>
          <a:p>
            <a:r>
              <a:rPr lang="en-AU" dirty="0"/>
              <a:t>Icon</a:t>
            </a:r>
          </a:p>
        </p:txBody>
      </p:sp>
      <p:sp>
        <p:nvSpPr>
          <p:cNvPr id="32" name="Text Placeholder 25">
            <a:extLst>
              <a:ext uri="{FF2B5EF4-FFF2-40B4-BE49-F238E27FC236}">
                <a16:creationId xmlns:a16="http://schemas.microsoft.com/office/drawing/2014/main" id="{1251C49F-2373-859A-204E-9FE5EF0A5365}"/>
              </a:ext>
            </a:extLst>
          </p:cNvPr>
          <p:cNvSpPr>
            <a:spLocks noGrp="1"/>
          </p:cNvSpPr>
          <p:nvPr>
            <p:ph type="body" sz="quarter" idx="24"/>
          </p:nvPr>
        </p:nvSpPr>
        <p:spPr>
          <a:xfrm>
            <a:off x="4127474" y="2093467"/>
            <a:ext cx="1751224" cy="758483"/>
          </a:xfrm>
        </p:spPr>
        <p:txBody>
          <a:bodyPr anchor="ctr" anchorCtr="0"/>
          <a:lstStyle>
            <a:lvl1pPr>
              <a:spcBef>
                <a:spcPts val="968"/>
              </a:spcBef>
              <a:defRPr sz="786" b="0" u="none">
                <a:solidFill>
                  <a:schemeClr val="tx1"/>
                </a:solidFill>
              </a:defRPr>
            </a:lvl1pPr>
            <a:lvl2pPr marL="108864" indent="-108864">
              <a:spcBef>
                <a:spcPts val="484"/>
              </a:spcBef>
              <a:buFont typeface="Arial" panose="020B0604020202020204" pitchFamily="34" charset="0"/>
              <a:buChar char="•"/>
              <a:defRPr sz="786" b="0">
                <a:solidFill>
                  <a:schemeClr val="tx1"/>
                </a:solidFill>
              </a:defRPr>
            </a:lvl2pPr>
            <a:lvl3pPr>
              <a:spcBef>
                <a:spcPts val="363"/>
              </a:spcBef>
              <a:defRPr sz="786"/>
            </a:lvl3pPr>
          </a:lstStyle>
          <a:p>
            <a:pPr lvl="0"/>
            <a:r>
              <a:rPr lang="en-US"/>
              <a:t>Edit Master text styles</a:t>
            </a:r>
          </a:p>
          <a:p>
            <a:pPr lvl="1"/>
            <a:r>
              <a:rPr lang="en-US"/>
              <a:t>Second level</a:t>
            </a:r>
          </a:p>
        </p:txBody>
      </p:sp>
      <p:sp>
        <p:nvSpPr>
          <p:cNvPr id="33" name="Picture Placeholder 22" descr="Insert icon">
            <a:extLst>
              <a:ext uri="{FF2B5EF4-FFF2-40B4-BE49-F238E27FC236}">
                <a16:creationId xmlns:a16="http://schemas.microsoft.com/office/drawing/2014/main" id="{938C0723-911F-AF47-9E54-057148613FED}"/>
              </a:ext>
            </a:extLst>
          </p:cNvPr>
          <p:cNvSpPr>
            <a:spLocks noGrp="1" noChangeAspect="1"/>
          </p:cNvSpPr>
          <p:nvPr>
            <p:ph type="pic" sz="quarter" idx="25" hasCustomPrompt="1"/>
          </p:nvPr>
        </p:nvSpPr>
        <p:spPr>
          <a:xfrm>
            <a:off x="3266264" y="3200495"/>
            <a:ext cx="718488" cy="762014"/>
          </a:xfrm>
          <a:prstGeom prst="ellipse">
            <a:avLst/>
          </a:prstGeom>
          <a:solidFill>
            <a:schemeClr val="bg2"/>
          </a:solidFill>
        </p:spPr>
        <p:txBody>
          <a:bodyPr/>
          <a:lstStyle>
            <a:lvl1pPr algn="ctr">
              <a:defRPr sz="786" b="1" u="none"/>
            </a:lvl1pPr>
          </a:lstStyle>
          <a:p>
            <a:r>
              <a:rPr lang="en-AU" dirty="0"/>
              <a:t>Icon</a:t>
            </a:r>
          </a:p>
        </p:txBody>
      </p:sp>
      <p:sp>
        <p:nvSpPr>
          <p:cNvPr id="34" name="Text Placeholder 25">
            <a:extLst>
              <a:ext uri="{FF2B5EF4-FFF2-40B4-BE49-F238E27FC236}">
                <a16:creationId xmlns:a16="http://schemas.microsoft.com/office/drawing/2014/main" id="{04079C36-9907-E832-5EFB-D1EBEEB4F788}"/>
              </a:ext>
            </a:extLst>
          </p:cNvPr>
          <p:cNvSpPr>
            <a:spLocks noGrp="1"/>
          </p:cNvSpPr>
          <p:nvPr>
            <p:ph type="body" sz="quarter" idx="26"/>
          </p:nvPr>
        </p:nvSpPr>
        <p:spPr>
          <a:xfrm>
            <a:off x="4127474" y="3200078"/>
            <a:ext cx="1751224" cy="758483"/>
          </a:xfrm>
        </p:spPr>
        <p:txBody>
          <a:bodyPr anchor="ctr" anchorCtr="0"/>
          <a:lstStyle>
            <a:lvl1pPr>
              <a:spcBef>
                <a:spcPts val="968"/>
              </a:spcBef>
              <a:defRPr sz="786" b="0" u="none">
                <a:solidFill>
                  <a:schemeClr val="tx1"/>
                </a:solidFill>
              </a:defRPr>
            </a:lvl1pPr>
            <a:lvl2pPr marL="108864" indent="-108864">
              <a:spcBef>
                <a:spcPts val="484"/>
              </a:spcBef>
              <a:buFont typeface="Arial" panose="020B0604020202020204" pitchFamily="34" charset="0"/>
              <a:buChar char="•"/>
              <a:defRPr sz="786" b="0">
                <a:solidFill>
                  <a:schemeClr val="tx1"/>
                </a:solidFill>
              </a:defRPr>
            </a:lvl2pPr>
            <a:lvl3pPr>
              <a:spcBef>
                <a:spcPts val="363"/>
              </a:spcBef>
              <a:defRPr sz="786"/>
            </a:lvl3pPr>
          </a:lstStyle>
          <a:p>
            <a:pPr lvl="0"/>
            <a:r>
              <a:rPr lang="en-US"/>
              <a:t>Edit Master text styles</a:t>
            </a:r>
          </a:p>
          <a:p>
            <a:pPr lvl="1"/>
            <a:r>
              <a:rPr lang="en-US"/>
              <a:t>Second level</a:t>
            </a:r>
          </a:p>
        </p:txBody>
      </p:sp>
      <p:sp>
        <p:nvSpPr>
          <p:cNvPr id="35" name="Picture Placeholder 22" descr="Insert icon">
            <a:extLst>
              <a:ext uri="{FF2B5EF4-FFF2-40B4-BE49-F238E27FC236}">
                <a16:creationId xmlns:a16="http://schemas.microsoft.com/office/drawing/2014/main" id="{37975AD6-89C6-6C7F-C48D-2B568D3A7F19}"/>
              </a:ext>
            </a:extLst>
          </p:cNvPr>
          <p:cNvSpPr>
            <a:spLocks noGrp="1" noChangeAspect="1"/>
          </p:cNvSpPr>
          <p:nvPr>
            <p:ph type="pic" sz="quarter" idx="27" hasCustomPrompt="1"/>
          </p:nvPr>
        </p:nvSpPr>
        <p:spPr>
          <a:xfrm>
            <a:off x="3266264" y="4425912"/>
            <a:ext cx="718488" cy="762014"/>
          </a:xfrm>
          <a:prstGeom prst="ellipse">
            <a:avLst/>
          </a:prstGeom>
          <a:solidFill>
            <a:schemeClr val="bg2"/>
          </a:solidFill>
        </p:spPr>
        <p:txBody>
          <a:bodyPr/>
          <a:lstStyle>
            <a:lvl1pPr algn="ctr">
              <a:defRPr sz="786" b="1" u="none"/>
            </a:lvl1pPr>
          </a:lstStyle>
          <a:p>
            <a:r>
              <a:rPr lang="en-AU" dirty="0"/>
              <a:t>Icon</a:t>
            </a:r>
          </a:p>
        </p:txBody>
      </p:sp>
      <p:sp>
        <p:nvSpPr>
          <p:cNvPr id="36" name="Text Placeholder 25">
            <a:extLst>
              <a:ext uri="{FF2B5EF4-FFF2-40B4-BE49-F238E27FC236}">
                <a16:creationId xmlns:a16="http://schemas.microsoft.com/office/drawing/2014/main" id="{3DFA70B3-4D82-50CC-0AF4-57DA573CA68C}"/>
              </a:ext>
            </a:extLst>
          </p:cNvPr>
          <p:cNvSpPr>
            <a:spLocks noGrp="1"/>
          </p:cNvSpPr>
          <p:nvPr>
            <p:ph type="body" sz="quarter" idx="28"/>
          </p:nvPr>
        </p:nvSpPr>
        <p:spPr>
          <a:xfrm>
            <a:off x="4127474" y="4425494"/>
            <a:ext cx="1751224" cy="758483"/>
          </a:xfrm>
        </p:spPr>
        <p:txBody>
          <a:bodyPr anchor="ctr" anchorCtr="0"/>
          <a:lstStyle>
            <a:lvl1pPr>
              <a:spcBef>
                <a:spcPts val="968"/>
              </a:spcBef>
              <a:defRPr sz="786" b="0" u="none">
                <a:solidFill>
                  <a:schemeClr val="tx1"/>
                </a:solidFill>
              </a:defRPr>
            </a:lvl1pPr>
            <a:lvl2pPr marL="108864" indent="-108864">
              <a:spcBef>
                <a:spcPts val="484"/>
              </a:spcBef>
              <a:buFont typeface="Arial" panose="020B0604020202020204" pitchFamily="34" charset="0"/>
              <a:buChar char="•"/>
              <a:defRPr sz="786" b="0">
                <a:solidFill>
                  <a:schemeClr val="tx1"/>
                </a:solidFill>
              </a:defRPr>
            </a:lvl2pPr>
            <a:lvl3pPr>
              <a:spcBef>
                <a:spcPts val="363"/>
              </a:spcBef>
              <a:defRPr sz="786"/>
            </a:lvl3pPr>
          </a:lstStyle>
          <a:p>
            <a:pPr lvl="0"/>
            <a:r>
              <a:rPr lang="en-US"/>
              <a:t>Edit Master text styles</a:t>
            </a:r>
          </a:p>
          <a:p>
            <a:pPr lvl="1"/>
            <a:r>
              <a:rPr lang="en-US"/>
              <a:t>Second level</a:t>
            </a:r>
          </a:p>
        </p:txBody>
      </p:sp>
      <p:sp>
        <p:nvSpPr>
          <p:cNvPr id="37" name="Text Placeholder 4">
            <a:extLst>
              <a:ext uri="{FF2B5EF4-FFF2-40B4-BE49-F238E27FC236}">
                <a16:creationId xmlns:a16="http://schemas.microsoft.com/office/drawing/2014/main" id="{2D31BC2A-8E74-7211-E131-34CBC185C817}"/>
              </a:ext>
            </a:extLst>
          </p:cNvPr>
          <p:cNvSpPr>
            <a:spLocks noGrp="1"/>
          </p:cNvSpPr>
          <p:nvPr>
            <p:ph type="body" sz="quarter" idx="13" hasCustomPrompt="1"/>
          </p:nvPr>
        </p:nvSpPr>
        <p:spPr>
          <a:xfrm>
            <a:off x="434926" y="2089476"/>
            <a:ext cx="2625299" cy="185710"/>
          </a:xfrm>
        </p:spPr>
        <p:txBody>
          <a:bodyPr anchor="t" anchorCtr="0"/>
          <a:lstStyle>
            <a:lvl1pPr marL="0" indent="0">
              <a:buNone/>
              <a:defRPr sz="1209" b="1"/>
            </a:lvl1pPr>
            <a:lvl2pPr marL="276513" indent="0">
              <a:buNone/>
              <a:defRPr sz="1209" b="1"/>
            </a:lvl2pPr>
            <a:lvl3pPr marL="553027" indent="0">
              <a:buNone/>
              <a:defRPr sz="1089" b="1"/>
            </a:lvl3pPr>
            <a:lvl4pPr marL="829541" indent="0">
              <a:buNone/>
              <a:defRPr sz="968" b="1"/>
            </a:lvl4pPr>
            <a:lvl5pPr marL="1106054" indent="0">
              <a:buNone/>
              <a:defRPr sz="968" b="1"/>
            </a:lvl5pPr>
            <a:lvl6pPr marL="1382568" indent="0">
              <a:buNone/>
              <a:defRPr sz="968" b="1"/>
            </a:lvl6pPr>
            <a:lvl7pPr marL="1659081" indent="0">
              <a:buNone/>
              <a:defRPr sz="968" b="1"/>
            </a:lvl7pPr>
            <a:lvl8pPr marL="1935595" indent="0">
              <a:buNone/>
              <a:defRPr sz="968" b="1"/>
            </a:lvl8pPr>
            <a:lvl9pPr marL="2212109" indent="0">
              <a:buNone/>
              <a:defRPr sz="968" b="1"/>
            </a:lvl9pPr>
          </a:lstStyle>
          <a:p>
            <a:pPr lvl="0"/>
            <a:r>
              <a:rPr lang="en-US" dirty="0"/>
              <a:t>Heading 2</a:t>
            </a:r>
          </a:p>
        </p:txBody>
      </p:sp>
      <p:sp>
        <p:nvSpPr>
          <p:cNvPr id="38" name="Text Placeholder 4">
            <a:extLst>
              <a:ext uri="{FF2B5EF4-FFF2-40B4-BE49-F238E27FC236}">
                <a16:creationId xmlns:a16="http://schemas.microsoft.com/office/drawing/2014/main" id="{283AE4AB-B7A6-FCCA-2D59-5AC1B48C2DA9}"/>
              </a:ext>
            </a:extLst>
          </p:cNvPr>
          <p:cNvSpPr>
            <a:spLocks noGrp="1"/>
          </p:cNvSpPr>
          <p:nvPr>
            <p:ph type="body" sz="quarter" idx="29" hasCustomPrompt="1"/>
          </p:nvPr>
        </p:nvSpPr>
        <p:spPr>
          <a:xfrm>
            <a:off x="895606" y="2545872"/>
            <a:ext cx="2151755" cy="185709"/>
          </a:xfrm>
        </p:spPr>
        <p:txBody>
          <a:bodyPr anchor="ctr" anchorCtr="0"/>
          <a:lstStyle>
            <a:lvl1pPr marL="0" indent="0">
              <a:buNone/>
              <a:defRPr sz="968" b="1" u="none">
                <a:solidFill>
                  <a:schemeClr val="accent2"/>
                </a:solidFill>
              </a:defRPr>
            </a:lvl1pPr>
            <a:lvl2pPr marL="0" indent="0">
              <a:buNone/>
              <a:defRPr sz="968" b="1"/>
            </a:lvl2pPr>
            <a:lvl3pPr marL="553027" indent="0">
              <a:buNone/>
              <a:defRPr sz="1089" b="1"/>
            </a:lvl3pPr>
            <a:lvl4pPr marL="829541" indent="0">
              <a:buNone/>
              <a:defRPr sz="968" b="1"/>
            </a:lvl4pPr>
            <a:lvl5pPr marL="1106054" indent="0">
              <a:buNone/>
              <a:defRPr sz="968" b="1"/>
            </a:lvl5pPr>
            <a:lvl6pPr marL="1382568" indent="0">
              <a:buNone/>
              <a:defRPr sz="968" b="1"/>
            </a:lvl6pPr>
            <a:lvl7pPr marL="1659081" indent="0">
              <a:buNone/>
              <a:defRPr sz="968" b="1"/>
            </a:lvl7pPr>
            <a:lvl8pPr marL="1935595" indent="0">
              <a:buNone/>
              <a:defRPr sz="968" b="1"/>
            </a:lvl8pPr>
            <a:lvl9pPr marL="2212109" indent="0">
              <a:buNone/>
              <a:defRPr sz="968" b="1"/>
            </a:lvl9pPr>
          </a:lstStyle>
          <a:p>
            <a:pPr lvl="0"/>
            <a:r>
              <a:rPr lang="en-US" dirty="0"/>
              <a:t>Heading 3</a:t>
            </a:r>
          </a:p>
        </p:txBody>
      </p:sp>
      <p:sp>
        <p:nvSpPr>
          <p:cNvPr id="39" name="Picture Placeholder 22" descr="Insert icon">
            <a:extLst>
              <a:ext uri="{FF2B5EF4-FFF2-40B4-BE49-F238E27FC236}">
                <a16:creationId xmlns:a16="http://schemas.microsoft.com/office/drawing/2014/main" id="{93A80EA6-A32F-41C3-AF3E-4A471B009725}"/>
              </a:ext>
            </a:extLst>
          </p:cNvPr>
          <p:cNvSpPr>
            <a:spLocks noGrp="1" noChangeAspect="1"/>
          </p:cNvSpPr>
          <p:nvPr>
            <p:ph type="pic" sz="quarter" idx="30" hasCustomPrompt="1"/>
          </p:nvPr>
        </p:nvSpPr>
        <p:spPr>
          <a:xfrm>
            <a:off x="434926" y="2442448"/>
            <a:ext cx="370130" cy="392552"/>
          </a:xfrm>
          <a:prstGeom prst="ellipse">
            <a:avLst/>
          </a:prstGeom>
          <a:solidFill>
            <a:schemeClr val="bg2"/>
          </a:solidFill>
        </p:spPr>
        <p:txBody>
          <a:bodyPr/>
          <a:lstStyle>
            <a:lvl1pPr algn="ctr">
              <a:defRPr sz="786" b="1" u="none"/>
            </a:lvl1pPr>
          </a:lstStyle>
          <a:p>
            <a:r>
              <a:rPr lang="en-AU" dirty="0"/>
              <a:t>Icon</a:t>
            </a:r>
          </a:p>
        </p:txBody>
      </p:sp>
      <p:sp>
        <p:nvSpPr>
          <p:cNvPr id="41" name="Text Placeholder 40">
            <a:extLst>
              <a:ext uri="{FF2B5EF4-FFF2-40B4-BE49-F238E27FC236}">
                <a16:creationId xmlns:a16="http://schemas.microsoft.com/office/drawing/2014/main" id="{85CF39FF-827A-7965-892A-EC5976DF3441}"/>
              </a:ext>
            </a:extLst>
          </p:cNvPr>
          <p:cNvSpPr>
            <a:spLocks noGrp="1" noChangeAspect="1"/>
          </p:cNvSpPr>
          <p:nvPr>
            <p:ph type="body" sz="quarter" idx="31" hasCustomPrompt="1"/>
          </p:nvPr>
        </p:nvSpPr>
        <p:spPr>
          <a:xfrm>
            <a:off x="418418" y="2967175"/>
            <a:ext cx="870894" cy="923653"/>
          </a:xfrm>
          <a:prstGeom prst="ellipse">
            <a:avLst/>
          </a:prstGeom>
          <a:solidFill>
            <a:schemeClr val="accent3">
              <a:lumMod val="20000"/>
              <a:lumOff val="80000"/>
            </a:schemeClr>
          </a:solidFill>
        </p:spPr>
        <p:txBody>
          <a:bodyPr lIns="72000" tIns="288000" rIns="72000" bIns="72000">
            <a:normAutofit/>
          </a:bodyPr>
          <a:lstStyle>
            <a:lvl1pPr algn="ctr">
              <a:defRPr u="none"/>
            </a:lvl1pPr>
            <a:lvl2pPr algn="ctr">
              <a:spcBef>
                <a:spcPts val="0"/>
              </a:spcBef>
              <a:defRPr sz="605" b="0">
                <a:solidFill>
                  <a:schemeClr val="tx1"/>
                </a:solidFill>
              </a:defRPr>
            </a:lvl2pPr>
          </a:lstStyle>
          <a:p>
            <a:pPr lvl="0"/>
            <a:r>
              <a:rPr lang="en-US" dirty="0"/>
              <a:t>XXX.X%</a:t>
            </a:r>
          </a:p>
          <a:p>
            <a:pPr lvl="1"/>
            <a:r>
              <a:rPr lang="en-US" dirty="0"/>
              <a:t>Second level</a:t>
            </a:r>
          </a:p>
        </p:txBody>
      </p:sp>
      <p:sp>
        <p:nvSpPr>
          <p:cNvPr id="42" name="Text Placeholder 40">
            <a:extLst>
              <a:ext uri="{FF2B5EF4-FFF2-40B4-BE49-F238E27FC236}">
                <a16:creationId xmlns:a16="http://schemas.microsoft.com/office/drawing/2014/main" id="{D48D2076-A208-ACA2-34DB-806EF01EF7E0}"/>
              </a:ext>
            </a:extLst>
          </p:cNvPr>
          <p:cNvSpPr>
            <a:spLocks noGrp="1" noChangeAspect="1"/>
          </p:cNvSpPr>
          <p:nvPr>
            <p:ph type="body" sz="quarter" idx="32" hasCustomPrompt="1"/>
          </p:nvPr>
        </p:nvSpPr>
        <p:spPr>
          <a:xfrm>
            <a:off x="1322459" y="2967175"/>
            <a:ext cx="870894" cy="923653"/>
          </a:xfrm>
          <a:prstGeom prst="ellipse">
            <a:avLst/>
          </a:prstGeom>
          <a:solidFill>
            <a:schemeClr val="accent4">
              <a:lumMod val="20000"/>
              <a:lumOff val="80000"/>
            </a:schemeClr>
          </a:solidFill>
        </p:spPr>
        <p:txBody>
          <a:bodyPr lIns="72000" tIns="288000" rIns="72000" bIns="72000">
            <a:normAutofit/>
          </a:bodyPr>
          <a:lstStyle>
            <a:lvl1pPr algn="ctr">
              <a:defRPr u="none"/>
            </a:lvl1pPr>
            <a:lvl2pPr algn="ctr">
              <a:spcBef>
                <a:spcPts val="0"/>
              </a:spcBef>
              <a:defRPr sz="605" b="0">
                <a:solidFill>
                  <a:schemeClr val="tx1"/>
                </a:solidFill>
              </a:defRPr>
            </a:lvl2pPr>
          </a:lstStyle>
          <a:p>
            <a:pPr lvl="0"/>
            <a:r>
              <a:rPr lang="en-US" dirty="0"/>
              <a:t>XXX.X%</a:t>
            </a:r>
          </a:p>
          <a:p>
            <a:pPr lvl="1"/>
            <a:r>
              <a:rPr lang="en-US" dirty="0"/>
              <a:t>Second level</a:t>
            </a:r>
          </a:p>
        </p:txBody>
      </p:sp>
      <p:sp>
        <p:nvSpPr>
          <p:cNvPr id="43" name="Text Placeholder 40">
            <a:extLst>
              <a:ext uri="{FF2B5EF4-FFF2-40B4-BE49-F238E27FC236}">
                <a16:creationId xmlns:a16="http://schemas.microsoft.com/office/drawing/2014/main" id="{EE87B6C7-9C5A-B0F2-0ADB-416527AEBE2B}"/>
              </a:ext>
            </a:extLst>
          </p:cNvPr>
          <p:cNvSpPr>
            <a:spLocks noGrp="1" noChangeAspect="1"/>
          </p:cNvSpPr>
          <p:nvPr>
            <p:ph type="body" sz="quarter" idx="33" hasCustomPrompt="1"/>
          </p:nvPr>
        </p:nvSpPr>
        <p:spPr>
          <a:xfrm>
            <a:off x="2205751" y="2967175"/>
            <a:ext cx="870894" cy="923653"/>
          </a:xfrm>
          <a:prstGeom prst="ellipse">
            <a:avLst/>
          </a:prstGeom>
          <a:solidFill>
            <a:schemeClr val="accent5">
              <a:lumMod val="20000"/>
              <a:lumOff val="80000"/>
            </a:schemeClr>
          </a:solidFill>
        </p:spPr>
        <p:txBody>
          <a:bodyPr lIns="72000" tIns="288000" rIns="72000" bIns="72000">
            <a:normAutofit/>
          </a:bodyPr>
          <a:lstStyle>
            <a:lvl1pPr algn="ctr">
              <a:defRPr u="none"/>
            </a:lvl1pPr>
            <a:lvl2pPr algn="ctr">
              <a:spcBef>
                <a:spcPts val="0"/>
              </a:spcBef>
              <a:defRPr sz="605" b="0">
                <a:solidFill>
                  <a:schemeClr val="tx1"/>
                </a:solidFill>
              </a:defRPr>
            </a:lvl2pPr>
          </a:lstStyle>
          <a:p>
            <a:pPr lvl="0"/>
            <a:r>
              <a:rPr lang="en-US" dirty="0"/>
              <a:t>XXX.X%</a:t>
            </a:r>
          </a:p>
          <a:p>
            <a:pPr lvl="1"/>
            <a:r>
              <a:rPr lang="en-US" dirty="0"/>
              <a:t>Second level</a:t>
            </a:r>
          </a:p>
        </p:txBody>
      </p:sp>
      <p:sp>
        <p:nvSpPr>
          <p:cNvPr id="44" name="Text Placeholder 4">
            <a:extLst>
              <a:ext uri="{FF2B5EF4-FFF2-40B4-BE49-F238E27FC236}">
                <a16:creationId xmlns:a16="http://schemas.microsoft.com/office/drawing/2014/main" id="{E7A07361-9FD8-C312-E093-0CCDDE60D1E7}"/>
              </a:ext>
            </a:extLst>
          </p:cNvPr>
          <p:cNvSpPr>
            <a:spLocks noGrp="1"/>
          </p:cNvSpPr>
          <p:nvPr>
            <p:ph type="body" sz="quarter" idx="34" hasCustomPrompt="1"/>
          </p:nvPr>
        </p:nvSpPr>
        <p:spPr>
          <a:xfrm>
            <a:off x="895606" y="4574574"/>
            <a:ext cx="2151755" cy="185709"/>
          </a:xfrm>
        </p:spPr>
        <p:txBody>
          <a:bodyPr anchor="ctr" anchorCtr="0"/>
          <a:lstStyle>
            <a:lvl1pPr marL="0" indent="0">
              <a:buNone/>
              <a:defRPr sz="968" b="1" u="none">
                <a:solidFill>
                  <a:schemeClr val="accent2"/>
                </a:solidFill>
              </a:defRPr>
            </a:lvl1pPr>
            <a:lvl2pPr marL="0" indent="0">
              <a:buNone/>
              <a:defRPr sz="968" b="1"/>
            </a:lvl2pPr>
            <a:lvl3pPr marL="553027" indent="0">
              <a:buNone/>
              <a:defRPr sz="1089" b="1"/>
            </a:lvl3pPr>
            <a:lvl4pPr marL="829541" indent="0">
              <a:buNone/>
              <a:defRPr sz="968" b="1"/>
            </a:lvl4pPr>
            <a:lvl5pPr marL="1106054" indent="0">
              <a:buNone/>
              <a:defRPr sz="968" b="1"/>
            </a:lvl5pPr>
            <a:lvl6pPr marL="1382568" indent="0">
              <a:buNone/>
              <a:defRPr sz="968" b="1"/>
            </a:lvl6pPr>
            <a:lvl7pPr marL="1659081" indent="0">
              <a:buNone/>
              <a:defRPr sz="968" b="1"/>
            </a:lvl7pPr>
            <a:lvl8pPr marL="1935595" indent="0">
              <a:buNone/>
              <a:defRPr sz="968" b="1"/>
            </a:lvl8pPr>
            <a:lvl9pPr marL="2212109" indent="0">
              <a:buNone/>
              <a:defRPr sz="968" b="1"/>
            </a:lvl9pPr>
          </a:lstStyle>
          <a:p>
            <a:pPr lvl="0"/>
            <a:r>
              <a:rPr lang="en-US" dirty="0"/>
              <a:t>Heading 3</a:t>
            </a:r>
          </a:p>
        </p:txBody>
      </p:sp>
      <p:sp>
        <p:nvSpPr>
          <p:cNvPr id="45" name="Picture Placeholder 22" descr="Insert icon">
            <a:extLst>
              <a:ext uri="{FF2B5EF4-FFF2-40B4-BE49-F238E27FC236}">
                <a16:creationId xmlns:a16="http://schemas.microsoft.com/office/drawing/2014/main" id="{8D4A3905-4994-70C9-1E45-2DAD791152EB}"/>
              </a:ext>
            </a:extLst>
          </p:cNvPr>
          <p:cNvSpPr>
            <a:spLocks noGrp="1" noChangeAspect="1"/>
          </p:cNvSpPr>
          <p:nvPr>
            <p:ph type="pic" sz="quarter" idx="35" hasCustomPrompt="1"/>
          </p:nvPr>
        </p:nvSpPr>
        <p:spPr>
          <a:xfrm>
            <a:off x="434926" y="4471151"/>
            <a:ext cx="370130" cy="392552"/>
          </a:xfrm>
          <a:prstGeom prst="ellipse">
            <a:avLst/>
          </a:prstGeom>
          <a:solidFill>
            <a:schemeClr val="bg2"/>
          </a:solidFill>
        </p:spPr>
        <p:txBody>
          <a:bodyPr/>
          <a:lstStyle>
            <a:lvl1pPr algn="ctr">
              <a:defRPr sz="786" b="1" u="none"/>
            </a:lvl1pPr>
          </a:lstStyle>
          <a:p>
            <a:r>
              <a:rPr lang="en-AU" dirty="0"/>
              <a:t>Icon</a:t>
            </a:r>
          </a:p>
        </p:txBody>
      </p:sp>
      <p:sp>
        <p:nvSpPr>
          <p:cNvPr id="46" name="Text Placeholder 40">
            <a:extLst>
              <a:ext uri="{FF2B5EF4-FFF2-40B4-BE49-F238E27FC236}">
                <a16:creationId xmlns:a16="http://schemas.microsoft.com/office/drawing/2014/main" id="{E4CCDF9F-9CBF-A1CB-D3DE-0F94046D36A8}"/>
              </a:ext>
            </a:extLst>
          </p:cNvPr>
          <p:cNvSpPr>
            <a:spLocks noGrp="1" noChangeAspect="1"/>
          </p:cNvSpPr>
          <p:nvPr>
            <p:ph type="body" sz="quarter" idx="36" hasCustomPrompt="1"/>
          </p:nvPr>
        </p:nvSpPr>
        <p:spPr>
          <a:xfrm>
            <a:off x="418418" y="4995877"/>
            <a:ext cx="870894" cy="923653"/>
          </a:xfrm>
          <a:prstGeom prst="ellipse">
            <a:avLst/>
          </a:prstGeom>
          <a:solidFill>
            <a:schemeClr val="accent3">
              <a:lumMod val="20000"/>
              <a:lumOff val="80000"/>
            </a:schemeClr>
          </a:solidFill>
        </p:spPr>
        <p:txBody>
          <a:bodyPr lIns="72000" tIns="288000" rIns="72000" bIns="72000">
            <a:normAutofit/>
          </a:bodyPr>
          <a:lstStyle>
            <a:lvl1pPr algn="ctr">
              <a:defRPr u="none"/>
            </a:lvl1pPr>
            <a:lvl2pPr algn="ctr">
              <a:spcBef>
                <a:spcPts val="0"/>
              </a:spcBef>
              <a:defRPr sz="605" b="0">
                <a:solidFill>
                  <a:schemeClr val="tx1"/>
                </a:solidFill>
              </a:defRPr>
            </a:lvl2pPr>
          </a:lstStyle>
          <a:p>
            <a:pPr lvl="0"/>
            <a:r>
              <a:rPr lang="en-US" dirty="0"/>
              <a:t>XXX.X%</a:t>
            </a:r>
          </a:p>
          <a:p>
            <a:pPr lvl="1"/>
            <a:r>
              <a:rPr lang="en-US" dirty="0"/>
              <a:t>Second level</a:t>
            </a:r>
          </a:p>
        </p:txBody>
      </p:sp>
      <p:sp>
        <p:nvSpPr>
          <p:cNvPr id="47" name="Text Placeholder 40">
            <a:extLst>
              <a:ext uri="{FF2B5EF4-FFF2-40B4-BE49-F238E27FC236}">
                <a16:creationId xmlns:a16="http://schemas.microsoft.com/office/drawing/2014/main" id="{E2975A47-FF6D-8478-06EC-C529A2E8EDC8}"/>
              </a:ext>
            </a:extLst>
          </p:cNvPr>
          <p:cNvSpPr>
            <a:spLocks noGrp="1" noChangeAspect="1"/>
          </p:cNvSpPr>
          <p:nvPr>
            <p:ph type="body" sz="quarter" idx="37" hasCustomPrompt="1"/>
          </p:nvPr>
        </p:nvSpPr>
        <p:spPr>
          <a:xfrm>
            <a:off x="1322459" y="4995877"/>
            <a:ext cx="870894" cy="923653"/>
          </a:xfrm>
          <a:prstGeom prst="ellipse">
            <a:avLst/>
          </a:prstGeom>
          <a:solidFill>
            <a:schemeClr val="accent4">
              <a:lumMod val="20000"/>
              <a:lumOff val="80000"/>
            </a:schemeClr>
          </a:solidFill>
        </p:spPr>
        <p:txBody>
          <a:bodyPr lIns="72000" tIns="288000" rIns="72000" bIns="72000">
            <a:normAutofit/>
          </a:bodyPr>
          <a:lstStyle>
            <a:lvl1pPr algn="ctr">
              <a:defRPr u="none"/>
            </a:lvl1pPr>
            <a:lvl2pPr algn="ctr">
              <a:spcBef>
                <a:spcPts val="0"/>
              </a:spcBef>
              <a:defRPr sz="605" b="0">
                <a:solidFill>
                  <a:schemeClr val="tx1"/>
                </a:solidFill>
              </a:defRPr>
            </a:lvl2pPr>
          </a:lstStyle>
          <a:p>
            <a:pPr lvl="0"/>
            <a:r>
              <a:rPr lang="en-US" dirty="0"/>
              <a:t>XXX.X%</a:t>
            </a:r>
          </a:p>
          <a:p>
            <a:pPr lvl="1"/>
            <a:r>
              <a:rPr lang="en-US" dirty="0"/>
              <a:t>Second level</a:t>
            </a:r>
          </a:p>
        </p:txBody>
      </p:sp>
      <p:sp>
        <p:nvSpPr>
          <p:cNvPr id="48" name="Text Placeholder 40">
            <a:extLst>
              <a:ext uri="{FF2B5EF4-FFF2-40B4-BE49-F238E27FC236}">
                <a16:creationId xmlns:a16="http://schemas.microsoft.com/office/drawing/2014/main" id="{45AEBC74-C277-CF88-42B5-8046409889ED}"/>
              </a:ext>
            </a:extLst>
          </p:cNvPr>
          <p:cNvSpPr>
            <a:spLocks noGrp="1" noChangeAspect="1"/>
          </p:cNvSpPr>
          <p:nvPr>
            <p:ph type="body" sz="quarter" idx="38" hasCustomPrompt="1"/>
          </p:nvPr>
        </p:nvSpPr>
        <p:spPr>
          <a:xfrm>
            <a:off x="2205751" y="4995877"/>
            <a:ext cx="870894" cy="923653"/>
          </a:xfrm>
          <a:prstGeom prst="ellipse">
            <a:avLst/>
          </a:prstGeom>
          <a:solidFill>
            <a:schemeClr val="accent5">
              <a:lumMod val="20000"/>
              <a:lumOff val="80000"/>
            </a:schemeClr>
          </a:solidFill>
        </p:spPr>
        <p:txBody>
          <a:bodyPr lIns="72000" tIns="288000" rIns="72000" bIns="72000">
            <a:normAutofit/>
          </a:bodyPr>
          <a:lstStyle>
            <a:lvl1pPr algn="ctr">
              <a:defRPr u="none"/>
            </a:lvl1pPr>
            <a:lvl2pPr algn="ctr">
              <a:spcBef>
                <a:spcPts val="0"/>
              </a:spcBef>
              <a:defRPr sz="605" b="0">
                <a:solidFill>
                  <a:schemeClr val="tx1"/>
                </a:solidFill>
              </a:defRPr>
            </a:lvl2pPr>
          </a:lstStyle>
          <a:p>
            <a:pPr lvl="0"/>
            <a:r>
              <a:rPr lang="en-US" dirty="0"/>
              <a:t>XXX.X%</a:t>
            </a:r>
          </a:p>
          <a:p>
            <a:pPr lvl="1"/>
            <a:r>
              <a:rPr lang="en-US" dirty="0"/>
              <a:t>Second level</a:t>
            </a:r>
          </a:p>
        </p:txBody>
      </p:sp>
      <p:sp>
        <p:nvSpPr>
          <p:cNvPr id="40" name="Picture Placeholder 22" descr="Insert icon">
            <a:extLst>
              <a:ext uri="{FF2B5EF4-FFF2-40B4-BE49-F238E27FC236}">
                <a16:creationId xmlns:a16="http://schemas.microsoft.com/office/drawing/2014/main" id="{FA1CF5F7-DF27-2509-D42D-F5EFCFE2EAD3}"/>
              </a:ext>
            </a:extLst>
          </p:cNvPr>
          <p:cNvSpPr>
            <a:spLocks noGrp="1" noChangeAspect="1"/>
          </p:cNvSpPr>
          <p:nvPr>
            <p:ph type="pic" sz="quarter" idx="39" hasCustomPrompt="1"/>
          </p:nvPr>
        </p:nvSpPr>
        <p:spPr>
          <a:xfrm>
            <a:off x="3266264" y="5526672"/>
            <a:ext cx="718488" cy="762014"/>
          </a:xfrm>
          <a:prstGeom prst="ellipse">
            <a:avLst/>
          </a:prstGeom>
          <a:solidFill>
            <a:schemeClr val="bg2"/>
          </a:solidFill>
        </p:spPr>
        <p:txBody>
          <a:bodyPr/>
          <a:lstStyle>
            <a:lvl1pPr algn="ctr">
              <a:defRPr sz="786" b="1" u="none"/>
            </a:lvl1pPr>
          </a:lstStyle>
          <a:p>
            <a:r>
              <a:rPr lang="en-AU" dirty="0"/>
              <a:t>Icon</a:t>
            </a:r>
          </a:p>
        </p:txBody>
      </p:sp>
      <p:sp>
        <p:nvSpPr>
          <p:cNvPr id="49" name="Text Placeholder 25">
            <a:extLst>
              <a:ext uri="{FF2B5EF4-FFF2-40B4-BE49-F238E27FC236}">
                <a16:creationId xmlns:a16="http://schemas.microsoft.com/office/drawing/2014/main" id="{167750DF-121E-5D43-148F-D43A0603FE6D}"/>
              </a:ext>
            </a:extLst>
          </p:cNvPr>
          <p:cNvSpPr>
            <a:spLocks noGrp="1"/>
          </p:cNvSpPr>
          <p:nvPr>
            <p:ph type="body" sz="quarter" idx="40"/>
          </p:nvPr>
        </p:nvSpPr>
        <p:spPr>
          <a:xfrm>
            <a:off x="4127474" y="5526255"/>
            <a:ext cx="1751224" cy="758483"/>
          </a:xfrm>
        </p:spPr>
        <p:txBody>
          <a:bodyPr anchor="ctr" anchorCtr="0"/>
          <a:lstStyle>
            <a:lvl1pPr>
              <a:spcBef>
                <a:spcPts val="968"/>
              </a:spcBef>
              <a:defRPr sz="786" b="0" u="none">
                <a:solidFill>
                  <a:schemeClr val="tx1"/>
                </a:solidFill>
              </a:defRPr>
            </a:lvl1pPr>
            <a:lvl2pPr marL="108864" indent="-108864">
              <a:spcBef>
                <a:spcPts val="484"/>
              </a:spcBef>
              <a:buFont typeface="Arial" panose="020B0604020202020204" pitchFamily="34" charset="0"/>
              <a:buChar char="•"/>
              <a:defRPr sz="786" b="0">
                <a:solidFill>
                  <a:schemeClr val="tx1"/>
                </a:solidFill>
              </a:defRPr>
            </a:lvl2pPr>
            <a:lvl3pPr>
              <a:spcBef>
                <a:spcPts val="363"/>
              </a:spcBef>
              <a:defRPr sz="786"/>
            </a:lvl3pPr>
          </a:lstStyle>
          <a:p>
            <a:pPr lvl="0"/>
            <a:r>
              <a:rPr lang="en-US"/>
              <a:t>Edit Master text styles</a:t>
            </a:r>
          </a:p>
          <a:p>
            <a:pPr lvl="1"/>
            <a:r>
              <a:rPr lang="en-US"/>
              <a:t>Second level</a:t>
            </a:r>
          </a:p>
        </p:txBody>
      </p:sp>
      <p:cxnSp>
        <p:nvCxnSpPr>
          <p:cNvPr id="50" name="Straight Connector 49">
            <a:extLst>
              <a:ext uri="{FF2B5EF4-FFF2-40B4-BE49-F238E27FC236}">
                <a16:creationId xmlns:a16="http://schemas.microsoft.com/office/drawing/2014/main" id="{1D25F0DD-F831-D01A-FF9D-BB94C366DE47}"/>
              </a:ext>
              <a:ext uri="{C183D7F6-B498-43B3-948B-1728B52AA6E4}">
                <adec:decorative xmlns:adec="http://schemas.microsoft.com/office/drawing/2017/decorative" val="1"/>
              </a:ext>
            </a:extLst>
          </p:cNvPr>
          <p:cNvCxnSpPr/>
          <p:nvPr userDrawn="1"/>
        </p:nvCxnSpPr>
        <p:spPr>
          <a:xfrm>
            <a:off x="3156812" y="2089476"/>
            <a:ext cx="0" cy="4318453"/>
          </a:xfrm>
          <a:prstGeom prst="line">
            <a:avLst/>
          </a:prstGeom>
          <a:ln w="12700">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69CB6F37-1B94-35DE-B92A-9C823AA142B8}"/>
              </a:ext>
              <a:ext uri="{C183D7F6-B498-43B3-948B-1728B52AA6E4}">
                <adec:decorative xmlns:adec="http://schemas.microsoft.com/office/drawing/2017/decorative" val="1"/>
              </a:ext>
            </a:extLst>
          </p:cNvPr>
          <p:cNvCxnSpPr/>
          <p:nvPr userDrawn="1"/>
        </p:nvCxnSpPr>
        <p:spPr>
          <a:xfrm>
            <a:off x="5987189" y="2089476"/>
            <a:ext cx="0" cy="4318453"/>
          </a:xfrm>
          <a:prstGeom prst="line">
            <a:avLst/>
          </a:prstGeom>
          <a:ln w="12700">
            <a:prstDash val="sysDot"/>
          </a:ln>
        </p:spPr>
        <p:style>
          <a:lnRef idx="1">
            <a:schemeClr val="accent1"/>
          </a:lnRef>
          <a:fillRef idx="0">
            <a:schemeClr val="accent1"/>
          </a:fillRef>
          <a:effectRef idx="0">
            <a:schemeClr val="accent1"/>
          </a:effectRef>
          <a:fontRef idx="minor">
            <a:schemeClr val="tx1"/>
          </a:fontRef>
        </p:style>
      </p:cxnSp>
      <p:grpSp>
        <p:nvGrpSpPr>
          <p:cNvPr id="52" name="Group 51">
            <a:extLst>
              <a:ext uri="{FF2B5EF4-FFF2-40B4-BE49-F238E27FC236}">
                <a16:creationId xmlns:a16="http://schemas.microsoft.com/office/drawing/2014/main" id="{661ACD3D-051F-433E-A307-385953F8A48D}"/>
              </a:ext>
            </a:extLst>
          </p:cNvPr>
          <p:cNvGrpSpPr/>
          <p:nvPr userDrawn="1"/>
        </p:nvGrpSpPr>
        <p:grpSpPr>
          <a:xfrm>
            <a:off x="422445" y="471590"/>
            <a:ext cx="3746897" cy="435821"/>
            <a:chOff x="591422" y="660224"/>
            <a:chExt cx="5245656" cy="610149"/>
          </a:xfrm>
        </p:grpSpPr>
        <p:pic>
          <p:nvPicPr>
            <p:cNvPr id="53" name="Picture 52">
              <a:extLst>
                <a:ext uri="{FF2B5EF4-FFF2-40B4-BE49-F238E27FC236}">
                  <a16:creationId xmlns:a16="http://schemas.microsoft.com/office/drawing/2014/main" id="{241B2FBB-D36D-494F-8494-0FF4E48D442F}"/>
                </a:ext>
              </a:extLst>
            </p:cNvPr>
            <p:cNvPicPr>
              <a:picLocks noChangeAspect="1"/>
            </p:cNvPicPr>
            <p:nvPr/>
          </p:nvPicPr>
          <p:blipFill>
            <a:blip r:embed="rId5"/>
            <a:stretch>
              <a:fillRect/>
            </a:stretch>
          </p:blipFill>
          <p:spPr>
            <a:xfrm>
              <a:off x="3892672" y="780824"/>
              <a:ext cx="1944406" cy="489549"/>
            </a:xfrm>
            <a:prstGeom prst="rect">
              <a:avLst/>
            </a:prstGeom>
          </p:spPr>
        </p:pic>
        <p:pic>
          <p:nvPicPr>
            <p:cNvPr id="54" name="Picture 53">
              <a:extLst>
                <a:ext uri="{FF2B5EF4-FFF2-40B4-BE49-F238E27FC236}">
                  <a16:creationId xmlns:a16="http://schemas.microsoft.com/office/drawing/2014/main" id="{CBB1FB69-EE62-4B83-BD8B-DB8893CA2157}"/>
                </a:ext>
              </a:extLst>
            </p:cNvPr>
            <p:cNvPicPr>
              <a:picLocks noChangeAspect="1"/>
            </p:cNvPicPr>
            <p:nvPr/>
          </p:nvPicPr>
          <p:blipFill>
            <a:blip r:embed="rId6"/>
            <a:stretch>
              <a:fillRect/>
            </a:stretch>
          </p:blipFill>
          <p:spPr>
            <a:xfrm>
              <a:off x="591422" y="660224"/>
              <a:ext cx="3042732" cy="558261"/>
            </a:xfrm>
            <a:prstGeom prst="rect">
              <a:avLst/>
            </a:prstGeom>
          </p:spPr>
        </p:pic>
      </p:grpSp>
    </p:spTree>
    <p:extLst>
      <p:ext uri="{BB962C8B-B14F-4D97-AF65-F5344CB8AC3E}">
        <p14:creationId xmlns:p14="http://schemas.microsoft.com/office/powerpoint/2010/main" val="2883411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Grey Layout 2">
    <p:spTree>
      <p:nvGrpSpPr>
        <p:cNvPr id="1" name=""/>
        <p:cNvGrpSpPr/>
        <p:nvPr/>
      </p:nvGrpSpPr>
      <p:grpSpPr>
        <a:xfrm>
          <a:off x="0" y="0"/>
          <a:ext cx="0" cy="0"/>
          <a:chOff x="0" y="0"/>
          <a:chExt cx="0" cy="0"/>
        </a:xfrm>
      </p:grpSpPr>
      <p:cxnSp>
        <p:nvCxnSpPr>
          <p:cNvPr id="50" name="Straight Connector 49">
            <a:extLst>
              <a:ext uri="{FF2B5EF4-FFF2-40B4-BE49-F238E27FC236}">
                <a16:creationId xmlns:a16="http://schemas.microsoft.com/office/drawing/2014/main" id="{1D25F0DD-F831-D01A-FF9D-BB94C366DE47}"/>
              </a:ext>
              <a:ext uri="{C183D7F6-B498-43B3-948B-1728B52AA6E4}">
                <adec:decorative xmlns:adec="http://schemas.microsoft.com/office/drawing/2017/decorative" val="1"/>
              </a:ext>
            </a:extLst>
          </p:cNvPr>
          <p:cNvCxnSpPr/>
          <p:nvPr userDrawn="1"/>
        </p:nvCxnSpPr>
        <p:spPr>
          <a:xfrm>
            <a:off x="3156812" y="2089476"/>
            <a:ext cx="0" cy="4318453"/>
          </a:xfrm>
          <a:prstGeom prst="line">
            <a:avLst/>
          </a:prstGeom>
          <a:ln w="12700">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69CB6F37-1B94-35DE-B92A-9C823AA142B8}"/>
              </a:ext>
              <a:ext uri="{C183D7F6-B498-43B3-948B-1728B52AA6E4}">
                <adec:decorative xmlns:adec="http://schemas.microsoft.com/office/drawing/2017/decorative" val="1"/>
              </a:ext>
            </a:extLst>
          </p:cNvPr>
          <p:cNvCxnSpPr/>
          <p:nvPr userDrawn="1"/>
        </p:nvCxnSpPr>
        <p:spPr>
          <a:xfrm>
            <a:off x="5987189" y="2089476"/>
            <a:ext cx="0" cy="4318453"/>
          </a:xfrm>
          <a:prstGeom prst="line">
            <a:avLst/>
          </a:prstGeom>
          <a:ln w="12700">
            <a:prstDash val="sysDot"/>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BE266887-0F6D-3BB2-C81F-663B99996D8B}"/>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2" y="1"/>
            <a:ext cx="9143998" cy="1219816"/>
          </a:xfrm>
          <a:prstGeom prst="rect">
            <a:avLst/>
          </a:prstGeom>
        </p:spPr>
      </p:pic>
      <p:pic>
        <p:nvPicPr>
          <p:cNvPr id="15" name="Picture 14">
            <a:extLst>
              <a:ext uri="{FF2B5EF4-FFF2-40B4-BE49-F238E27FC236}">
                <a16:creationId xmlns:a16="http://schemas.microsoft.com/office/drawing/2014/main" id="{5D30ECAA-A20C-6E08-3688-E5880E8E2BE6}"/>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0" y="6672292"/>
            <a:ext cx="9144000" cy="185709"/>
          </a:xfrm>
          <a:prstGeom prst="rect">
            <a:avLst/>
          </a:prstGeom>
        </p:spPr>
      </p:pic>
      <p:pic>
        <p:nvPicPr>
          <p:cNvPr id="17" name="Picture 16">
            <a:extLst>
              <a:ext uri="{FF2B5EF4-FFF2-40B4-BE49-F238E27FC236}">
                <a16:creationId xmlns:a16="http://schemas.microsoft.com/office/drawing/2014/main" id="{EB5E5B07-DC71-16F5-75D4-3994157CF02C}"/>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814832" y="0"/>
            <a:ext cx="3329168" cy="1468254"/>
          </a:xfrm>
          <a:prstGeom prst="rect">
            <a:avLst/>
          </a:prstGeom>
        </p:spPr>
      </p:pic>
      <p:sp>
        <p:nvSpPr>
          <p:cNvPr id="23" name="Picture Placeholder 22" descr="Insert icon">
            <a:extLst>
              <a:ext uri="{FF2B5EF4-FFF2-40B4-BE49-F238E27FC236}">
                <a16:creationId xmlns:a16="http://schemas.microsoft.com/office/drawing/2014/main" id="{E841FD94-3545-EFE6-ACFF-361996CD3459}"/>
              </a:ext>
            </a:extLst>
          </p:cNvPr>
          <p:cNvSpPr>
            <a:spLocks noGrp="1" noChangeAspect="1"/>
          </p:cNvSpPr>
          <p:nvPr>
            <p:ph type="pic" sz="quarter" idx="16" hasCustomPrompt="1"/>
          </p:nvPr>
        </p:nvSpPr>
        <p:spPr>
          <a:xfrm>
            <a:off x="7981319" y="341588"/>
            <a:ext cx="740237" cy="785081"/>
          </a:xfrm>
          <a:prstGeom prst="ellipse">
            <a:avLst/>
          </a:prstGeom>
          <a:solidFill>
            <a:schemeClr val="accent2"/>
          </a:solidFill>
        </p:spPr>
        <p:txBody>
          <a:bodyPr/>
          <a:lstStyle>
            <a:lvl1pPr algn="ctr">
              <a:defRPr sz="786" b="1" u="none"/>
            </a:lvl1pPr>
          </a:lstStyle>
          <a:p>
            <a:r>
              <a:rPr lang="en-AU" dirty="0"/>
              <a:t>Theme Icon</a:t>
            </a:r>
          </a:p>
        </p:txBody>
      </p:sp>
      <p:sp>
        <p:nvSpPr>
          <p:cNvPr id="2" name="Title 1">
            <a:extLst>
              <a:ext uri="{FF2B5EF4-FFF2-40B4-BE49-F238E27FC236}">
                <a16:creationId xmlns:a16="http://schemas.microsoft.com/office/drawing/2014/main" id="{9065DB6B-09FA-7D83-C719-0EFE24F8403B}"/>
              </a:ext>
            </a:extLst>
          </p:cNvPr>
          <p:cNvSpPr>
            <a:spLocks noGrp="1"/>
          </p:cNvSpPr>
          <p:nvPr>
            <p:ph type="title"/>
          </p:nvPr>
        </p:nvSpPr>
        <p:spPr>
          <a:xfrm>
            <a:off x="434925" y="1674025"/>
            <a:ext cx="8296232" cy="312588"/>
          </a:xfrm>
        </p:spPr>
        <p:txBody>
          <a:bodyPr/>
          <a:lstStyle/>
          <a:p>
            <a:r>
              <a:rPr lang="en-US"/>
              <a:t>Click to edit Master title style</a:t>
            </a:r>
            <a:endParaRPr lang="en-AU" dirty="0"/>
          </a:p>
        </p:txBody>
      </p:sp>
      <p:sp>
        <p:nvSpPr>
          <p:cNvPr id="52" name="Text Placeholder 13">
            <a:extLst>
              <a:ext uri="{FF2B5EF4-FFF2-40B4-BE49-F238E27FC236}">
                <a16:creationId xmlns:a16="http://schemas.microsoft.com/office/drawing/2014/main" id="{0C0D338E-1A8E-9889-4227-AFF3CD5413E3}"/>
              </a:ext>
            </a:extLst>
          </p:cNvPr>
          <p:cNvSpPr>
            <a:spLocks noGrp="1"/>
          </p:cNvSpPr>
          <p:nvPr>
            <p:ph type="body" sz="quarter" idx="17"/>
          </p:nvPr>
        </p:nvSpPr>
        <p:spPr>
          <a:xfrm>
            <a:off x="434926" y="2089475"/>
            <a:ext cx="2612435" cy="4195262"/>
          </a:xfrm>
        </p:spPr>
        <p:txBody>
          <a:bodyPr/>
          <a:lstStyle>
            <a:lvl2pPr>
              <a:defRPr b="0"/>
            </a:lvl2pPr>
            <a:lvl3pPr>
              <a:defRPr sz="786"/>
            </a:lvl3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53" name="Text Placeholder 4">
            <a:extLst>
              <a:ext uri="{FF2B5EF4-FFF2-40B4-BE49-F238E27FC236}">
                <a16:creationId xmlns:a16="http://schemas.microsoft.com/office/drawing/2014/main" id="{E79C946A-F230-8D36-5CD4-F7CC7BB47BB1}"/>
              </a:ext>
            </a:extLst>
          </p:cNvPr>
          <p:cNvSpPr>
            <a:spLocks noGrp="1"/>
          </p:cNvSpPr>
          <p:nvPr>
            <p:ph type="body" sz="quarter" idx="3" hasCustomPrompt="1"/>
          </p:nvPr>
        </p:nvSpPr>
        <p:spPr>
          <a:xfrm>
            <a:off x="3265303" y="2089476"/>
            <a:ext cx="2613395" cy="185710"/>
          </a:xfrm>
        </p:spPr>
        <p:txBody>
          <a:bodyPr anchor="t" anchorCtr="0"/>
          <a:lstStyle>
            <a:lvl1pPr marL="0" indent="0">
              <a:buNone/>
              <a:defRPr sz="968" b="1" u="none">
                <a:solidFill>
                  <a:schemeClr val="accent2"/>
                </a:solidFill>
              </a:defRPr>
            </a:lvl1pPr>
            <a:lvl2pPr marL="0" indent="0">
              <a:buNone/>
              <a:defRPr sz="968" b="1"/>
            </a:lvl2pPr>
            <a:lvl3pPr marL="553027" indent="0">
              <a:buNone/>
              <a:defRPr sz="1089" b="1"/>
            </a:lvl3pPr>
            <a:lvl4pPr marL="829541" indent="0">
              <a:buNone/>
              <a:defRPr sz="968" b="1"/>
            </a:lvl4pPr>
            <a:lvl5pPr marL="1106054" indent="0">
              <a:buNone/>
              <a:defRPr sz="968" b="1"/>
            </a:lvl5pPr>
            <a:lvl6pPr marL="1382568" indent="0">
              <a:buNone/>
              <a:defRPr sz="968" b="1"/>
            </a:lvl6pPr>
            <a:lvl7pPr marL="1659081" indent="0">
              <a:buNone/>
              <a:defRPr sz="968" b="1"/>
            </a:lvl7pPr>
            <a:lvl8pPr marL="1935595" indent="0">
              <a:buNone/>
              <a:defRPr sz="968" b="1"/>
            </a:lvl8pPr>
            <a:lvl9pPr marL="2212109" indent="0">
              <a:buNone/>
              <a:defRPr sz="968" b="1"/>
            </a:lvl9pPr>
          </a:lstStyle>
          <a:p>
            <a:pPr lvl="0"/>
            <a:r>
              <a:rPr lang="en-US" dirty="0"/>
              <a:t>Heading 3</a:t>
            </a:r>
          </a:p>
        </p:txBody>
      </p:sp>
      <p:sp>
        <p:nvSpPr>
          <p:cNvPr id="54" name="Chart Placeholder 19">
            <a:extLst>
              <a:ext uri="{FF2B5EF4-FFF2-40B4-BE49-F238E27FC236}">
                <a16:creationId xmlns:a16="http://schemas.microsoft.com/office/drawing/2014/main" id="{C95FDDB0-C39D-EC91-9054-D3A675B0A90F}"/>
              </a:ext>
            </a:extLst>
          </p:cNvPr>
          <p:cNvSpPr>
            <a:spLocks noGrp="1"/>
          </p:cNvSpPr>
          <p:nvPr>
            <p:ph type="chart" sz="quarter" idx="27"/>
          </p:nvPr>
        </p:nvSpPr>
        <p:spPr>
          <a:xfrm>
            <a:off x="3265303" y="2470134"/>
            <a:ext cx="2613395" cy="1488579"/>
          </a:xfrm>
        </p:spPr>
        <p:txBody>
          <a:bodyPr/>
          <a:lstStyle>
            <a:lvl1pPr>
              <a:defRPr sz="968" b="0" u="none">
                <a:solidFill>
                  <a:schemeClr val="tx1"/>
                </a:solidFill>
              </a:defRPr>
            </a:lvl1pPr>
          </a:lstStyle>
          <a:p>
            <a:r>
              <a:rPr lang="en-US"/>
              <a:t>Click icon to add chart</a:t>
            </a:r>
            <a:endParaRPr lang="en-AU" dirty="0"/>
          </a:p>
        </p:txBody>
      </p:sp>
      <p:sp>
        <p:nvSpPr>
          <p:cNvPr id="55" name="Text Placeholder 4">
            <a:extLst>
              <a:ext uri="{FF2B5EF4-FFF2-40B4-BE49-F238E27FC236}">
                <a16:creationId xmlns:a16="http://schemas.microsoft.com/office/drawing/2014/main" id="{F6B2C3F5-AAB4-7F16-1259-B8D2115EA859}"/>
              </a:ext>
            </a:extLst>
          </p:cNvPr>
          <p:cNvSpPr>
            <a:spLocks noGrp="1"/>
          </p:cNvSpPr>
          <p:nvPr>
            <p:ph type="body" sz="quarter" idx="39" hasCustomPrompt="1"/>
          </p:nvPr>
        </p:nvSpPr>
        <p:spPr>
          <a:xfrm>
            <a:off x="3265303" y="4348324"/>
            <a:ext cx="2613395" cy="185710"/>
          </a:xfrm>
        </p:spPr>
        <p:txBody>
          <a:bodyPr anchor="t" anchorCtr="0"/>
          <a:lstStyle>
            <a:lvl1pPr marL="0" indent="0">
              <a:buNone/>
              <a:defRPr sz="968" b="1" u="none">
                <a:solidFill>
                  <a:schemeClr val="accent2"/>
                </a:solidFill>
              </a:defRPr>
            </a:lvl1pPr>
            <a:lvl2pPr marL="0" indent="0">
              <a:buNone/>
              <a:defRPr sz="968" b="1"/>
            </a:lvl2pPr>
            <a:lvl3pPr marL="553027" indent="0">
              <a:buNone/>
              <a:defRPr sz="1089" b="1"/>
            </a:lvl3pPr>
            <a:lvl4pPr marL="829541" indent="0">
              <a:buNone/>
              <a:defRPr sz="968" b="1"/>
            </a:lvl4pPr>
            <a:lvl5pPr marL="1106054" indent="0">
              <a:buNone/>
              <a:defRPr sz="968" b="1"/>
            </a:lvl5pPr>
            <a:lvl6pPr marL="1382568" indent="0">
              <a:buNone/>
              <a:defRPr sz="968" b="1"/>
            </a:lvl6pPr>
            <a:lvl7pPr marL="1659081" indent="0">
              <a:buNone/>
              <a:defRPr sz="968" b="1"/>
            </a:lvl7pPr>
            <a:lvl8pPr marL="1935595" indent="0">
              <a:buNone/>
              <a:defRPr sz="968" b="1"/>
            </a:lvl8pPr>
            <a:lvl9pPr marL="2212109" indent="0">
              <a:buNone/>
              <a:defRPr sz="968" b="1"/>
            </a:lvl9pPr>
          </a:lstStyle>
          <a:p>
            <a:pPr lvl="0"/>
            <a:r>
              <a:rPr lang="en-US" dirty="0"/>
              <a:t>Heading 3</a:t>
            </a:r>
          </a:p>
        </p:txBody>
      </p:sp>
      <p:sp>
        <p:nvSpPr>
          <p:cNvPr id="56" name="Chart Placeholder 19">
            <a:extLst>
              <a:ext uri="{FF2B5EF4-FFF2-40B4-BE49-F238E27FC236}">
                <a16:creationId xmlns:a16="http://schemas.microsoft.com/office/drawing/2014/main" id="{591BC388-2C8F-91E9-C4CB-D632D6F21EE1}"/>
              </a:ext>
            </a:extLst>
          </p:cNvPr>
          <p:cNvSpPr>
            <a:spLocks noGrp="1"/>
          </p:cNvSpPr>
          <p:nvPr>
            <p:ph type="chart" sz="quarter" idx="40"/>
          </p:nvPr>
        </p:nvSpPr>
        <p:spPr>
          <a:xfrm>
            <a:off x="3265303" y="4728982"/>
            <a:ext cx="2613395" cy="1488579"/>
          </a:xfrm>
        </p:spPr>
        <p:txBody>
          <a:bodyPr/>
          <a:lstStyle>
            <a:lvl1pPr>
              <a:defRPr sz="968" b="0" u="none">
                <a:solidFill>
                  <a:schemeClr val="tx1"/>
                </a:solidFill>
              </a:defRPr>
            </a:lvl1pPr>
          </a:lstStyle>
          <a:p>
            <a:r>
              <a:rPr lang="en-US"/>
              <a:t>Click icon to add chart</a:t>
            </a:r>
            <a:endParaRPr lang="en-AU" dirty="0"/>
          </a:p>
        </p:txBody>
      </p:sp>
      <p:sp>
        <p:nvSpPr>
          <p:cNvPr id="37" name="Text Placeholder 4">
            <a:extLst>
              <a:ext uri="{FF2B5EF4-FFF2-40B4-BE49-F238E27FC236}">
                <a16:creationId xmlns:a16="http://schemas.microsoft.com/office/drawing/2014/main" id="{2D31BC2A-8E74-7211-E131-34CBC185C817}"/>
              </a:ext>
            </a:extLst>
          </p:cNvPr>
          <p:cNvSpPr>
            <a:spLocks noGrp="1"/>
          </p:cNvSpPr>
          <p:nvPr>
            <p:ph type="body" sz="quarter" idx="13" hasCustomPrompt="1"/>
          </p:nvPr>
        </p:nvSpPr>
        <p:spPr>
          <a:xfrm>
            <a:off x="6113149" y="2089476"/>
            <a:ext cx="2625299" cy="185710"/>
          </a:xfrm>
        </p:spPr>
        <p:txBody>
          <a:bodyPr anchor="t" anchorCtr="0"/>
          <a:lstStyle>
            <a:lvl1pPr marL="0" indent="0">
              <a:buNone/>
              <a:defRPr sz="1209" b="1"/>
            </a:lvl1pPr>
            <a:lvl2pPr marL="276513" indent="0">
              <a:buNone/>
              <a:defRPr sz="1209" b="1"/>
            </a:lvl2pPr>
            <a:lvl3pPr marL="553027" indent="0">
              <a:buNone/>
              <a:defRPr sz="1089" b="1"/>
            </a:lvl3pPr>
            <a:lvl4pPr marL="829541" indent="0">
              <a:buNone/>
              <a:defRPr sz="968" b="1"/>
            </a:lvl4pPr>
            <a:lvl5pPr marL="1106054" indent="0">
              <a:buNone/>
              <a:defRPr sz="968" b="1"/>
            </a:lvl5pPr>
            <a:lvl6pPr marL="1382568" indent="0">
              <a:buNone/>
              <a:defRPr sz="968" b="1"/>
            </a:lvl6pPr>
            <a:lvl7pPr marL="1659081" indent="0">
              <a:buNone/>
              <a:defRPr sz="968" b="1"/>
            </a:lvl7pPr>
            <a:lvl8pPr marL="1935595" indent="0">
              <a:buNone/>
              <a:defRPr sz="968" b="1"/>
            </a:lvl8pPr>
            <a:lvl9pPr marL="2212109" indent="0">
              <a:buNone/>
              <a:defRPr sz="968" b="1"/>
            </a:lvl9pPr>
          </a:lstStyle>
          <a:p>
            <a:pPr lvl="0"/>
            <a:r>
              <a:rPr lang="en-US" dirty="0"/>
              <a:t>Heading 2</a:t>
            </a:r>
          </a:p>
        </p:txBody>
      </p:sp>
      <p:sp>
        <p:nvSpPr>
          <p:cNvPr id="39" name="Picture Placeholder 22" descr="Insert icon">
            <a:extLst>
              <a:ext uri="{FF2B5EF4-FFF2-40B4-BE49-F238E27FC236}">
                <a16:creationId xmlns:a16="http://schemas.microsoft.com/office/drawing/2014/main" id="{93A80EA6-A32F-41C3-AF3E-4A471B009725}"/>
              </a:ext>
            </a:extLst>
          </p:cNvPr>
          <p:cNvSpPr>
            <a:spLocks noGrp="1" noChangeAspect="1"/>
          </p:cNvSpPr>
          <p:nvPr>
            <p:ph type="pic" sz="quarter" idx="30" hasCustomPrompt="1"/>
          </p:nvPr>
        </p:nvSpPr>
        <p:spPr>
          <a:xfrm>
            <a:off x="6113149" y="2442448"/>
            <a:ext cx="370130" cy="392552"/>
          </a:xfrm>
          <a:prstGeom prst="ellipse">
            <a:avLst/>
          </a:prstGeom>
          <a:solidFill>
            <a:schemeClr val="bg2"/>
          </a:solidFill>
        </p:spPr>
        <p:txBody>
          <a:bodyPr/>
          <a:lstStyle>
            <a:lvl1pPr algn="ctr">
              <a:defRPr sz="786" b="1" u="none"/>
            </a:lvl1pPr>
          </a:lstStyle>
          <a:p>
            <a:r>
              <a:rPr lang="en-AU" dirty="0"/>
              <a:t>Icon</a:t>
            </a:r>
          </a:p>
        </p:txBody>
      </p:sp>
      <p:sp>
        <p:nvSpPr>
          <p:cNvPr id="38" name="Text Placeholder 4">
            <a:extLst>
              <a:ext uri="{FF2B5EF4-FFF2-40B4-BE49-F238E27FC236}">
                <a16:creationId xmlns:a16="http://schemas.microsoft.com/office/drawing/2014/main" id="{283AE4AB-B7A6-FCCA-2D59-5AC1B48C2DA9}"/>
              </a:ext>
            </a:extLst>
          </p:cNvPr>
          <p:cNvSpPr>
            <a:spLocks noGrp="1"/>
          </p:cNvSpPr>
          <p:nvPr>
            <p:ph type="body" sz="quarter" idx="29" hasCustomPrompt="1"/>
          </p:nvPr>
        </p:nvSpPr>
        <p:spPr>
          <a:xfrm>
            <a:off x="6573829" y="2545872"/>
            <a:ext cx="2151755" cy="185709"/>
          </a:xfrm>
        </p:spPr>
        <p:txBody>
          <a:bodyPr anchor="ctr" anchorCtr="0"/>
          <a:lstStyle>
            <a:lvl1pPr marL="0" indent="0">
              <a:buNone/>
              <a:defRPr sz="968" b="1" u="none">
                <a:solidFill>
                  <a:schemeClr val="accent2"/>
                </a:solidFill>
              </a:defRPr>
            </a:lvl1pPr>
            <a:lvl2pPr marL="0" indent="0">
              <a:buNone/>
              <a:defRPr sz="968" b="1"/>
            </a:lvl2pPr>
            <a:lvl3pPr marL="553027" indent="0">
              <a:buNone/>
              <a:defRPr sz="1089" b="1"/>
            </a:lvl3pPr>
            <a:lvl4pPr marL="829541" indent="0">
              <a:buNone/>
              <a:defRPr sz="968" b="1"/>
            </a:lvl4pPr>
            <a:lvl5pPr marL="1106054" indent="0">
              <a:buNone/>
              <a:defRPr sz="968" b="1"/>
            </a:lvl5pPr>
            <a:lvl6pPr marL="1382568" indent="0">
              <a:buNone/>
              <a:defRPr sz="968" b="1"/>
            </a:lvl6pPr>
            <a:lvl7pPr marL="1659081" indent="0">
              <a:buNone/>
              <a:defRPr sz="968" b="1"/>
            </a:lvl7pPr>
            <a:lvl8pPr marL="1935595" indent="0">
              <a:buNone/>
              <a:defRPr sz="968" b="1"/>
            </a:lvl8pPr>
            <a:lvl9pPr marL="2212109" indent="0">
              <a:buNone/>
              <a:defRPr sz="968" b="1"/>
            </a:lvl9pPr>
          </a:lstStyle>
          <a:p>
            <a:pPr lvl="0"/>
            <a:r>
              <a:rPr lang="en-US" dirty="0"/>
              <a:t>Heading 3</a:t>
            </a:r>
          </a:p>
        </p:txBody>
      </p:sp>
      <p:sp>
        <p:nvSpPr>
          <p:cNvPr id="41" name="Text Placeholder 40">
            <a:extLst>
              <a:ext uri="{FF2B5EF4-FFF2-40B4-BE49-F238E27FC236}">
                <a16:creationId xmlns:a16="http://schemas.microsoft.com/office/drawing/2014/main" id="{85CF39FF-827A-7965-892A-EC5976DF3441}"/>
              </a:ext>
            </a:extLst>
          </p:cNvPr>
          <p:cNvSpPr>
            <a:spLocks noGrp="1" noChangeAspect="1"/>
          </p:cNvSpPr>
          <p:nvPr>
            <p:ph type="body" sz="quarter" idx="31" hasCustomPrompt="1"/>
          </p:nvPr>
        </p:nvSpPr>
        <p:spPr>
          <a:xfrm>
            <a:off x="6096641" y="2967175"/>
            <a:ext cx="870894" cy="923653"/>
          </a:xfrm>
          <a:prstGeom prst="ellipse">
            <a:avLst/>
          </a:prstGeom>
          <a:solidFill>
            <a:schemeClr val="accent3">
              <a:lumMod val="20000"/>
              <a:lumOff val="80000"/>
            </a:schemeClr>
          </a:solidFill>
        </p:spPr>
        <p:txBody>
          <a:bodyPr lIns="72000" tIns="288000" rIns="72000" bIns="72000">
            <a:normAutofit/>
          </a:bodyPr>
          <a:lstStyle>
            <a:lvl1pPr algn="ctr">
              <a:defRPr u="none"/>
            </a:lvl1pPr>
            <a:lvl2pPr algn="ctr">
              <a:spcBef>
                <a:spcPts val="0"/>
              </a:spcBef>
              <a:defRPr sz="605" b="0">
                <a:solidFill>
                  <a:schemeClr val="tx1"/>
                </a:solidFill>
              </a:defRPr>
            </a:lvl2pPr>
          </a:lstStyle>
          <a:p>
            <a:pPr lvl="0"/>
            <a:r>
              <a:rPr lang="en-US" dirty="0"/>
              <a:t>XXX.X%</a:t>
            </a:r>
          </a:p>
          <a:p>
            <a:pPr lvl="1"/>
            <a:r>
              <a:rPr lang="en-US" dirty="0"/>
              <a:t>Second level</a:t>
            </a:r>
          </a:p>
        </p:txBody>
      </p:sp>
      <p:sp>
        <p:nvSpPr>
          <p:cNvPr id="42" name="Text Placeholder 40">
            <a:extLst>
              <a:ext uri="{FF2B5EF4-FFF2-40B4-BE49-F238E27FC236}">
                <a16:creationId xmlns:a16="http://schemas.microsoft.com/office/drawing/2014/main" id="{D48D2076-A208-ACA2-34DB-806EF01EF7E0}"/>
              </a:ext>
            </a:extLst>
          </p:cNvPr>
          <p:cNvSpPr>
            <a:spLocks noGrp="1" noChangeAspect="1"/>
          </p:cNvSpPr>
          <p:nvPr>
            <p:ph type="body" sz="quarter" idx="32" hasCustomPrompt="1"/>
          </p:nvPr>
        </p:nvSpPr>
        <p:spPr>
          <a:xfrm>
            <a:off x="7000682" y="2967175"/>
            <a:ext cx="870894" cy="923653"/>
          </a:xfrm>
          <a:prstGeom prst="ellipse">
            <a:avLst/>
          </a:prstGeom>
          <a:solidFill>
            <a:schemeClr val="accent4">
              <a:lumMod val="20000"/>
              <a:lumOff val="80000"/>
            </a:schemeClr>
          </a:solidFill>
        </p:spPr>
        <p:txBody>
          <a:bodyPr lIns="72000" tIns="288000" rIns="72000" bIns="72000">
            <a:normAutofit/>
          </a:bodyPr>
          <a:lstStyle>
            <a:lvl1pPr algn="ctr">
              <a:defRPr u="none"/>
            </a:lvl1pPr>
            <a:lvl2pPr algn="ctr">
              <a:spcBef>
                <a:spcPts val="0"/>
              </a:spcBef>
              <a:defRPr sz="605" b="0">
                <a:solidFill>
                  <a:schemeClr val="tx1"/>
                </a:solidFill>
              </a:defRPr>
            </a:lvl2pPr>
          </a:lstStyle>
          <a:p>
            <a:pPr lvl="0"/>
            <a:r>
              <a:rPr lang="en-US" dirty="0"/>
              <a:t>XXX.X%</a:t>
            </a:r>
          </a:p>
          <a:p>
            <a:pPr lvl="1"/>
            <a:r>
              <a:rPr lang="en-US" dirty="0"/>
              <a:t>Second level</a:t>
            </a:r>
          </a:p>
        </p:txBody>
      </p:sp>
      <p:sp>
        <p:nvSpPr>
          <p:cNvPr id="43" name="Text Placeholder 40">
            <a:extLst>
              <a:ext uri="{FF2B5EF4-FFF2-40B4-BE49-F238E27FC236}">
                <a16:creationId xmlns:a16="http://schemas.microsoft.com/office/drawing/2014/main" id="{EE87B6C7-9C5A-B0F2-0ADB-416527AEBE2B}"/>
              </a:ext>
            </a:extLst>
          </p:cNvPr>
          <p:cNvSpPr>
            <a:spLocks noGrp="1" noChangeAspect="1"/>
          </p:cNvSpPr>
          <p:nvPr>
            <p:ph type="body" sz="quarter" idx="33" hasCustomPrompt="1"/>
          </p:nvPr>
        </p:nvSpPr>
        <p:spPr>
          <a:xfrm>
            <a:off x="7883974" y="2967175"/>
            <a:ext cx="870894" cy="923653"/>
          </a:xfrm>
          <a:prstGeom prst="ellipse">
            <a:avLst/>
          </a:prstGeom>
          <a:solidFill>
            <a:schemeClr val="accent5">
              <a:lumMod val="20000"/>
              <a:lumOff val="80000"/>
            </a:schemeClr>
          </a:solidFill>
        </p:spPr>
        <p:txBody>
          <a:bodyPr lIns="72000" tIns="288000" rIns="72000" bIns="72000">
            <a:normAutofit/>
          </a:bodyPr>
          <a:lstStyle>
            <a:lvl1pPr algn="ctr">
              <a:defRPr u="none"/>
            </a:lvl1pPr>
            <a:lvl2pPr algn="ctr">
              <a:spcBef>
                <a:spcPts val="0"/>
              </a:spcBef>
              <a:defRPr sz="605" b="0">
                <a:solidFill>
                  <a:schemeClr val="tx1"/>
                </a:solidFill>
              </a:defRPr>
            </a:lvl2pPr>
          </a:lstStyle>
          <a:p>
            <a:pPr lvl="0"/>
            <a:r>
              <a:rPr lang="en-US" dirty="0"/>
              <a:t>XXX.X%</a:t>
            </a:r>
          </a:p>
          <a:p>
            <a:pPr lvl="1"/>
            <a:r>
              <a:rPr lang="en-US" dirty="0"/>
              <a:t>Second level</a:t>
            </a:r>
          </a:p>
        </p:txBody>
      </p:sp>
      <p:sp>
        <p:nvSpPr>
          <p:cNvPr id="45" name="Picture Placeholder 22" descr="Insert icon">
            <a:extLst>
              <a:ext uri="{FF2B5EF4-FFF2-40B4-BE49-F238E27FC236}">
                <a16:creationId xmlns:a16="http://schemas.microsoft.com/office/drawing/2014/main" id="{8D4A3905-4994-70C9-1E45-2DAD791152EB}"/>
              </a:ext>
            </a:extLst>
          </p:cNvPr>
          <p:cNvSpPr>
            <a:spLocks noGrp="1" noChangeAspect="1"/>
          </p:cNvSpPr>
          <p:nvPr>
            <p:ph type="pic" sz="quarter" idx="35" hasCustomPrompt="1"/>
          </p:nvPr>
        </p:nvSpPr>
        <p:spPr>
          <a:xfrm>
            <a:off x="6113149" y="4471151"/>
            <a:ext cx="370130" cy="392552"/>
          </a:xfrm>
          <a:prstGeom prst="ellipse">
            <a:avLst/>
          </a:prstGeom>
          <a:solidFill>
            <a:schemeClr val="bg2"/>
          </a:solidFill>
        </p:spPr>
        <p:txBody>
          <a:bodyPr/>
          <a:lstStyle>
            <a:lvl1pPr algn="ctr">
              <a:defRPr sz="786" b="1" u="none"/>
            </a:lvl1pPr>
          </a:lstStyle>
          <a:p>
            <a:r>
              <a:rPr lang="en-AU" dirty="0"/>
              <a:t>Icon</a:t>
            </a:r>
          </a:p>
        </p:txBody>
      </p:sp>
      <p:sp>
        <p:nvSpPr>
          <p:cNvPr id="44" name="Text Placeholder 4">
            <a:extLst>
              <a:ext uri="{FF2B5EF4-FFF2-40B4-BE49-F238E27FC236}">
                <a16:creationId xmlns:a16="http://schemas.microsoft.com/office/drawing/2014/main" id="{E7A07361-9FD8-C312-E093-0CCDDE60D1E7}"/>
              </a:ext>
            </a:extLst>
          </p:cNvPr>
          <p:cNvSpPr>
            <a:spLocks noGrp="1"/>
          </p:cNvSpPr>
          <p:nvPr>
            <p:ph type="body" sz="quarter" idx="34" hasCustomPrompt="1"/>
          </p:nvPr>
        </p:nvSpPr>
        <p:spPr>
          <a:xfrm>
            <a:off x="6573829" y="4574574"/>
            <a:ext cx="2151755" cy="185709"/>
          </a:xfrm>
        </p:spPr>
        <p:txBody>
          <a:bodyPr anchor="ctr" anchorCtr="0"/>
          <a:lstStyle>
            <a:lvl1pPr marL="0" indent="0">
              <a:buNone/>
              <a:defRPr sz="968" b="1" u="none">
                <a:solidFill>
                  <a:schemeClr val="accent2"/>
                </a:solidFill>
              </a:defRPr>
            </a:lvl1pPr>
            <a:lvl2pPr marL="0" indent="0">
              <a:buNone/>
              <a:defRPr sz="968" b="1"/>
            </a:lvl2pPr>
            <a:lvl3pPr marL="553027" indent="0">
              <a:buNone/>
              <a:defRPr sz="1089" b="1"/>
            </a:lvl3pPr>
            <a:lvl4pPr marL="829541" indent="0">
              <a:buNone/>
              <a:defRPr sz="968" b="1"/>
            </a:lvl4pPr>
            <a:lvl5pPr marL="1106054" indent="0">
              <a:buNone/>
              <a:defRPr sz="968" b="1"/>
            </a:lvl5pPr>
            <a:lvl6pPr marL="1382568" indent="0">
              <a:buNone/>
              <a:defRPr sz="968" b="1"/>
            </a:lvl6pPr>
            <a:lvl7pPr marL="1659081" indent="0">
              <a:buNone/>
              <a:defRPr sz="968" b="1"/>
            </a:lvl7pPr>
            <a:lvl8pPr marL="1935595" indent="0">
              <a:buNone/>
              <a:defRPr sz="968" b="1"/>
            </a:lvl8pPr>
            <a:lvl9pPr marL="2212109" indent="0">
              <a:buNone/>
              <a:defRPr sz="968" b="1"/>
            </a:lvl9pPr>
          </a:lstStyle>
          <a:p>
            <a:pPr lvl="0"/>
            <a:r>
              <a:rPr lang="en-US" dirty="0"/>
              <a:t>Heading 3</a:t>
            </a:r>
          </a:p>
        </p:txBody>
      </p:sp>
      <p:sp>
        <p:nvSpPr>
          <p:cNvPr id="46" name="Text Placeholder 40">
            <a:extLst>
              <a:ext uri="{FF2B5EF4-FFF2-40B4-BE49-F238E27FC236}">
                <a16:creationId xmlns:a16="http://schemas.microsoft.com/office/drawing/2014/main" id="{E4CCDF9F-9CBF-A1CB-D3DE-0F94046D36A8}"/>
              </a:ext>
            </a:extLst>
          </p:cNvPr>
          <p:cNvSpPr>
            <a:spLocks noGrp="1" noChangeAspect="1"/>
          </p:cNvSpPr>
          <p:nvPr>
            <p:ph type="body" sz="quarter" idx="36" hasCustomPrompt="1"/>
          </p:nvPr>
        </p:nvSpPr>
        <p:spPr>
          <a:xfrm>
            <a:off x="6096641" y="4995877"/>
            <a:ext cx="870894" cy="923653"/>
          </a:xfrm>
          <a:prstGeom prst="ellipse">
            <a:avLst/>
          </a:prstGeom>
          <a:solidFill>
            <a:schemeClr val="accent3">
              <a:lumMod val="20000"/>
              <a:lumOff val="80000"/>
            </a:schemeClr>
          </a:solidFill>
        </p:spPr>
        <p:txBody>
          <a:bodyPr lIns="72000" tIns="288000" rIns="72000" bIns="72000">
            <a:normAutofit/>
          </a:bodyPr>
          <a:lstStyle>
            <a:lvl1pPr algn="ctr">
              <a:defRPr u="none"/>
            </a:lvl1pPr>
            <a:lvl2pPr algn="ctr">
              <a:spcBef>
                <a:spcPts val="0"/>
              </a:spcBef>
              <a:defRPr sz="605" b="0">
                <a:solidFill>
                  <a:schemeClr val="tx1"/>
                </a:solidFill>
              </a:defRPr>
            </a:lvl2pPr>
          </a:lstStyle>
          <a:p>
            <a:pPr lvl="0"/>
            <a:r>
              <a:rPr lang="en-US" dirty="0"/>
              <a:t>XXX.X%</a:t>
            </a:r>
          </a:p>
          <a:p>
            <a:pPr lvl="1"/>
            <a:r>
              <a:rPr lang="en-US" dirty="0"/>
              <a:t>Second level</a:t>
            </a:r>
          </a:p>
        </p:txBody>
      </p:sp>
      <p:sp>
        <p:nvSpPr>
          <p:cNvPr id="47" name="Text Placeholder 40">
            <a:extLst>
              <a:ext uri="{FF2B5EF4-FFF2-40B4-BE49-F238E27FC236}">
                <a16:creationId xmlns:a16="http://schemas.microsoft.com/office/drawing/2014/main" id="{E2975A47-FF6D-8478-06EC-C529A2E8EDC8}"/>
              </a:ext>
            </a:extLst>
          </p:cNvPr>
          <p:cNvSpPr>
            <a:spLocks noGrp="1" noChangeAspect="1"/>
          </p:cNvSpPr>
          <p:nvPr>
            <p:ph type="body" sz="quarter" idx="37" hasCustomPrompt="1"/>
          </p:nvPr>
        </p:nvSpPr>
        <p:spPr>
          <a:xfrm>
            <a:off x="7000682" y="4995877"/>
            <a:ext cx="870894" cy="923653"/>
          </a:xfrm>
          <a:prstGeom prst="ellipse">
            <a:avLst/>
          </a:prstGeom>
          <a:solidFill>
            <a:schemeClr val="accent4">
              <a:lumMod val="20000"/>
              <a:lumOff val="80000"/>
            </a:schemeClr>
          </a:solidFill>
        </p:spPr>
        <p:txBody>
          <a:bodyPr lIns="72000" tIns="288000" rIns="72000" bIns="72000">
            <a:normAutofit/>
          </a:bodyPr>
          <a:lstStyle>
            <a:lvl1pPr algn="ctr">
              <a:defRPr u="none"/>
            </a:lvl1pPr>
            <a:lvl2pPr algn="ctr">
              <a:spcBef>
                <a:spcPts val="0"/>
              </a:spcBef>
              <a:defRPr sz="605" b="0">
                <a:solidFill>
                  <a:schemeClr val="tx1"/>
                </a:solidFill>
              </a:defRPr>
            </a:lvl2pPr>
          </a:lstStyle>
          <a:p>
            <a:pPr lvl="0"/>
            <a:r>
              <a:rPr lang="en-US" dirty="0"/>
              <a:t>XXX.X%</a:t>
            </a:r>
          </a:p>
          <a:p>
            <a:pPr lvl="1"/>
            <a:r>
              <a:rPr lang="en-US" dirty="0"/>
              <a:t>Second level</a:t>
            </a:r>
          </a:p>
        </p:txBody>
      </p:sp>
      <p:sp>
        <p:nvSpPr>
          <p:cNvPr id="48" name="Text Placeholder 40">
            <a:extLst>
              <a:ext uri="{FF2B5EF4-FFF2-40B4-BE49-F238E27FC236}">
                <a16:creationId xmlns:a16="http://schemas.microsoft.com/office/drawing/2014/main" id="{45AEBC74-C277-CF88-42B5-8046409889ED}"/>
              </a:ext>
            </a:extLst>
          </p:cNvPr>
          <p:cNvSpPr>
            <a:spLocks noGrp="1" noChangeAspect="1"/>
          </p:cNvSpPr>
          <p:nvPr>
            <p:ph type="body" sz="quarter" idx="38" hasCustomPrompt="1"/>
          </p:nvPr>
        </p:nvSpPr>
        <p:spPr>
          <a:xfrm>
            <a:off x="7883974" y="4995877"/>
            <a:ext cx="870894" cy="923653"/>
          </a:xfrm>
          <a:prstGeom prst="ellipse">
            <a:avLst/>
          </a:prstGeom>
          <a:solidFill>
            <a:schemeClr val="accent5">
              <a:lumMod val="20000"/>
              <a:lumOff val="80000"/>
            </a:schemeClr>
          </a:solidFill>
        </p:spPr>
        <p:txBody>
          <a:bodyPr lIns="72000" tIns="288000" rIns="72000" bIns="72000">
            <a:normAutofit/>
          </a:bodyPr>
          <a:lstStyle>
            <a:lvl1pPr algn="ctr">
              <a:defRPr u="none"/>
            </a:lvl1pPr>
            <a:lvl2pPr algn="ctr">
              <a:spcBef>
                <a:spcPts val="0"/>
              </a:spcBef>
              <a:defRPr sz="605" b="0">
                <a:solidFill>
                  <a:schemeClr val="tx1"/>
                </a:solidFill>
              </a:defRPr>
            </a:lvl2pPr>
          </a:lstStyle>
          <a:p>
            <a:pPr lvl="0"/>
            <a:r>
              <a:rPr lang="en-US" dirty="0"/>
              <a:t>XXX.X%</a:t>
            </a:r>
          </a:p>
          <a:p>
            <a:pPr lvl="1"/>
            <a:r>
              <a:rPr lang="en-US" dirty="0"/>
              <a:t>Second level</a:t>
            </a:r>
          </a:p>
        </p:txBody>
      </p:sp>
      <p:sp>
        <p:nvSpPr>
          <p:cNvPr id="8" name="Footer Placeholder 7">
            <a:extLst>
              <a:ext uri="{FF2B5EF4-FFF2-40B4-BE49-F238E27FC236}">
                <a16:creationId xmlns:a16="http://schemas.microsoft.com/office/drawing/2014/main" id="{8CB0CAAC-7A38-63A3-1C1B-5E92E4354894}"/>
              </a:ext>
              <a:ext uri="{C183D7F6-B498-43B3-948B-1728B52AA6E4}">
                <adec:decorative xmlns:adec="http://schemas.microsoft.com/office/drawing/2017/decorative" val="1"/>
              </a:ext>
            </a:extLst>
          </p:cNvPr>
          <p:cNvSpPr>
            <a:spLocks noGrp="1"/>
          </p:cNvSpPr>
          <p:nvPr>
            <p:ph type="ftr" sz="quarter" idx="11"/>
          </p:nvPr>
        </p:nvSpPr>
        <p:spPr/>
        <p:txBody>
          <a:bodyPr/>
          <a:lstStyle/>
          <a:p>
            <a:r>
              <a:rPr lang="en-AU" dirty="0"/>
              <a:t>Cultural and creative activity in Australia, 2010–11 to 2019–2020</a:t>
            </a:r>
          </a:p>
        </p:txBody>
      </p:sp>
      <p:sp>
        <p:nvSpPr>
          <p:cNvPr id="9" name="Slide Number Placeholder 8">
            <a:extLst>
              <a:ext uri="{FF2B5EF4-FFF2-40B4-BE49-F238E27FC236}">
                <a16:creationId xmlns:a16="http://schemas.microsoft.com/office/drawing/2014/main" id="{15C46956-2E2D-DEEB-9F09-523CFB0DEB43}"/>
              </a:ext>
              <a:ext uri="{C183D7F6-B498-43B3-948B-1728B52AA6E4}">
                <adec:decorative xmlns:adec="http://schemas.microsoft.com/office/drawing/2017/decorative" val="1"/>
              </a:ext>
            </a:extLst>
          </p:cNvPr>
          <p:cNvSpPr>
            <a:spLocks noGrp="1"/>
          </p:cNvSpPr>
          <p:nvPr>
            <p:ph type="sldNum" sz="quarter" idx="12"/>
          </p:nvPr>
        </p:nvSpPr>
        <p:spPr/>
        <p:txBody>
          <a:bodyPr/>
          <a:lstStyle/>
          <a:p>
            <a:fld id="{186462FA-5B8D-45A7-8376-2187EF3302A6}" type="slidenum">
              <a:rPr lang="en-AU" smtClean="0"/>
              <a:t>‹#›</a:t>
            </a:fld>
            <a:endParaRPr lang="en-AU"/>
          </a:p>
        </p:txBody>
      </p:sp>
      <p:sp>
        <p:nvSpPr>
          <p:cNvPr id="7" name="Date Placeholder 6">
            <a:extLst>
              <a:ext uri="{FF2B5EF4-FFF2-40B4-BE49-F238E27FC236}">
                <a16:creationId xmlns:a16="http://schemas.microsoft.com/office/drawing/2014/main" id="{735BD97E-FAC2-3DEB-C1CC-3F489DEA9DB0}"/>
              </a:ext>
              <a:ext uri="{C183D7F6-B498-43B3-948B-1728B52AA6E4}">
                <adec:decorative xmlns:adec="http://schemas.microsoft.com/office/drawing/2017/decorative" val="1"/>
              </a:ext>
            </a:extLst>
          </p:cNvPr>
          <p:cNvSpPr>
            <a:spLocks noGrp="1"/>
          </p:cNvSpPr>
          <p:nvPr>
            <p:ph type="dt" sz="half" idx="10"/>
          </p:nvPr>
        </p:nvSpPr>
        <p:spPr/>
        <p:txBody>
          <a:bodyPr/>
          <a:lstStyle/>
          <a:p>
            <a:r>
              <a:rPr lang="en-US"/>
              <a:t>October 2022</a:t>
            </a:r>
            <a:endParaRPr lang="en-AU" dirty="0"/>
          </a:p>
        </p:txBody>
      </p:sp>
      <p:grpSp>
        <p:nvGrpSpPr>
          <p:cNvPr id="29" name="Group 28">
            <a:extLst>
              <a:ext uri="{FF2B5EF4-FFF2-40B4-BE49-F238E27FC236}">
                <a16:creationId xmlns:a16="http://schemas.microsoft.com/office/drawing/2014/main" id="{CD6B7804-ABD4-471E-A886-C4CB2B8B5DF6}"/>
              </a:ext>
            </a:extLst>
          </p:cNvPr>
          <p:cNvGrpSpPr/>
          <p:nvPr userDrawn="1"/>
        </p:nvGrpSpPr>
        <p:grpSpPr>
          <a:xfrm>
            <a:off x="422445" y="471590"/>
            <a:ext cx="3746897" cy="435821"/>
            <a:chOff x="591422" y="660224"/>
            <a:chExt cx="5245656" cy="610149"/>
          </a:xfrm>
        </p:grpSpPr>
        <p:pic>
          <p:nvPicPr>
            <p:cNvPr id="30" name="Picture 29">
              <a:extLst>
                <a:ext uri="{FF2B5EF4-FFF2-40B4-BE49-F238E27FC236}">
                  <a16:creationId xmlns:a16="http://schemas.microsoft.com/office/drawing/2014/main" id="{1FE636C5-0161-40F7-A96D-70F06BAE317F}"/>
                </a:ext>
              </a:extLst>
            </p:cNvPr>
            <p:cNvPicPr>
              <a:picLocks noChangeAspect="1"/>
            </p:cNvPicPr>
            <p:nvPr/>
          </p:nvPicPr>
          <p:blipFill>
            <a:blip r:embed="rId5"/>
            <a:stretch>
              <a:fillRect/>
            </a:stretch>
          </p:blipFill>
          <p:spPr>
            <a:xfrm>
              <a:off x="3892672" y="780824"/>
              <a:ext cx="1944406" cy="489549"/>
            </a:xfrm>
            <a:prstGeom prst="rect">
              <a:avLst/>
            </a:prstGeom>
          </p:spPr>
        </p:pic>
        <p:pic>
          <p:nvPicPr>
            <p:cNvPr id="31" name="Picture 30">
              <a:extLst>
                <a:ext uri="{FF2B5EF4-FFF2-40B4-BE49-F238E27FC236}">
                  <a16:creationId xmlns:a16="http://schemas.microsoft.com/office/drawing/2014/main" id="{F48F959D-5B9F-4694-AA5B-01CB4063AF2B}"/>
                </a:ext>
              </a:extLst>
            </p:cNvPr>
            <p:cNvPicPr>
              <a:picLocks noChangeAspect="1"/>
            </p:cNvPicPr>
            <p:nvPr/>
          </p:nvPicPr>
          <p:blipFill>
            <a:blip r:embed="rId6"/>
            <a:stretch>
              <a:fillRect/>
            </a:stretch>
          </p:blipFill>
          <p:spPr>
            <a:xfrm>
              <a:off x="591422" y="660224"/>
              <a:ext cx="3042732" cy="558261"/>
            </a:xfrm>
            <a:prstGeom prst="rect">
              <a:avLst/>
            </a:prstGeom>
          </p:spPr>
        </p:pic>
      </p:grpSp>
    </p:spTree>
    <p:extLst>
      <p:ext uri="{BB962C8B-B14F-4D97-AF65-F5344CB8AC3E}">
        <p14:creationId xmlns:p14="http://schemas.microsoft.com/office/powerpoint/2010/main" val="877747616"/>
      </p:ext>
    </p:extLst>
  </p:cSld>
  <p:clrMapOvr>
    <a:masterClrMapping/>
  </p:clrMapOvr>
  <p:extLst mod="1">
    <p:ext uri="{DCECCB84-F9BA-43D5-87BE-67443E8EF086}">
      <p15:sldGuideLst xmlns:p15="http://schemas.microsoft.com/office/powerpoint/2012/main">
        <p15:guide id="1" orient="horz" pos="4275"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4112" y="657231"/>
            <a:ext cx="8155781" cy="806945"/>
          </a:xfrm>
          <a:prstGeom prst="rect">
            <a:avLst/>
          </a:prstGeom>
        </p:spPr>
        <p:txBody>
          <a:bodyPr vert="horz" lIns="0" tIns="0" rIns="0" bIns="0" rtlCol="0" anchor="t" anchorCtr="0">
            <a:normAutofit/>
          </a:bodyPr>
          <a:lstStyle/>
          <a:p>
            <a:r>
              <a:rPr lang="en-US"/>
              <a:t>Click to edit Master title style</a:t>
            </a:r>
            <a:endParaRPr lang="en-AU" dirty="0"/>
          </a:p>
        </p:txBody>
      </p:sp>
      <p:sp>
        <p:nvSpPr>
          <p:cNvPr id="3" name="Text Placeholder 2"/>
          <p:cNvSpPr>
            <a:spLocks noGrp="1"/>
          </p:cNvSpPr>
          <p:nvPr>
            <p:ph type="body" idx="1"/>
          </p:nvPr>
        </p:nvSpPr>
        <p:spPr>
          <a:xfrm>
            <a:off x="494112" y="1592265"/>
            <a:ext cx="8155781" cy="4321174"/>
          </a:xfrm>
          <a:prstGeom prst="rect">
            <a:avLst/>
          </a:prstGeom>
        </p:spPr>
        <p:txBody>
          <a:bodyPr vert="horz" lIns="0" tIns="0" rIns="0" bIns="0" rtlCol="0" anchor="t" anchorCtr="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Footer Placeholder 4" descr="background" title="background"/>
          <p:cNvSpPr>
            <a:spLocks noGrp="1"/>
          </p:cNvSpPr>
          <p:nvPr>
            <p:ph type="ftr" sz="quarter" idx="3"/>
          </p:nvPr>
        </p:nvSpPr>
        <p:spPr>
          <a:xfrm>
            <a:off x="494110" y="6446959"/>
            <a:ext cx="5773340" cy="236524"/>
          </a:xfrm>
          <a:prstGeom prst="rect">
            <a:avLst/>
          </a:prstGeom>
        </p:spPr>
        <p:txBody>
          <a:bodyPr vert="horz" lIns="0" tIns="0" rIns="0" bIns="0" rtlCol="0" anchor="t" anchorCtr="0"/>
          <a:lstStyle>
            <a:lvl1pPr algn="l">
              <a:defRPr sz="1000">
                <a:solidFill>
                  <a:schemeClr val="tx1"/>
                </a:solidFill>
              </a:defRPr>
            </a:lvl1pPr>
          </a:lstStyle>
          <a:p>
            <a:r>
              <a:rPr lang="en-AU" dirty="0"/>
              <a:t>Cultural and creative activity in Australia, 2010–11 to 2019–2020</a:t>
            </a:r>
          </a:p>
        </p:txBody>
      </p:sp>
      <p:sp>
        <p:nvSpPr>
          <p:cNvPr id="4" name="Date Placeholder 3" descr="background" title="background"/>
          <p:cNvSpPr>
            <a:spLocks noGrp="1"/>
          </p:cNvSpPr>
          <p:nvPr>
            <p:ph type="dt" sz="half" idx="2"/>
          </p:nvPr>
        </p:nvSpPr>
        <p:spPr>
          <a:xfrm>
            <a:off x="6267450" y="6446959"/>
            <a:ext cx="2057400" cy="236524"/>
          </a:xfrm>
          <a:prstGeom prst="rect">
            <a:avLst/>
          </a:prstGeom>
        </p:spPr>
        <p:txBody>
          <a:bodyPr vert="horz" lIns="0" tIns="0" rIns="0" bIns="0" rtlCol="0" anchor="t" anchorCtr="0"/>
          <a:lstStyle>
            <a:lvl1pPr algn="r">
              <a:defRPr sz="1000">
                <a:solidFill>
                  <a:schemeClr val="tx1"/>
                </a:solidFill>
              </a:defRPr>
            </a:lvl1pPr>
          </a:lstStyle>
          <a:p>
            <a:r>
              <a:rPr lang="en-US"/>
              <a:t>October 2022</a:t>
            </a:r>
            <a:endParaRPr lang="en-AU" dirty="0"/>
          </a:p>
        </p:txBody>
      </p:sp>
      <p:sp>
        <p:nvSpPr>
          <p:cNvPr id="6" name="Slide Number Placeholder 5" descr="background" title="background"/>
          <p:cNvSpPr>
            <a:spLocks noGrp="1"/>
          </p:cNvSpPr>
          <p:nvPr>
            <p:ph type="sldNum" sz="quarter" idx="4"/>
          </p:nvPr>
        </p:nvSpPr>
        <p:spPr>
          <a:xfrm>
            <a:off x="8324852" y="6446959"/>
            <a:ext cx="325041" cy="236524"/>
          </a:xfrm>
          <a:prstGeom prst="rect">
            <a:avLst/>
          </a:prstGeom>
        </p:spPr>
        <p:txBody>
          <a:bodyPr vert="horz" lIns="0" tIns="0" rIns="0" bIns="0" rtlCol="0" anchor="t" anchorCtr="0"/>
          <a:lstStyle>
            <a:lvl1pPr algn="r">
              <a:defRPr sz="1000">
                <a:solidFill>
                  <a:schemeClr val="tx1"/>
                </a:solidFill>
              </a:defRPr>
            </a:lvl1pPr>
          </a:lstStyle>
          <a:p>
            <a:fld id="{C0C62918-07B2-4CAA-831C-DB090AA27E57}" type="slidenum">
              <a:rPr lang="en-AU" smtClean="0"/>
              <a:pPr/>
              <a:t>‹#›</a:t>
            </a:fld>
            <a:endParaRPr lang="en-AU" dirty="0"/>
          </a:p>
        </p:txBody>
      </p:sp>
    </p:spTree>
    <p:extLst>
      <p:ext uri="{BB962C8B-B14F-4D97-AF65-F5344CB8AC3E}">
        <p14:creationId xmlns:p14="http://schemas.microsoft.com/office/powerpoint/2010/main" val="10365069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6" r:id="rId5"/>
    <p:sldLayoutId id="2147483667" r:id="rId6"/>
    <p:sldLayoutId id="2147483668" r:id="rId7"/>
    <p:sldLayoutId id="2147483669" r:id="rId8"/>
  </p:sldLayoutIdLst>
  <p:hf hdr="0" dt="0"/>
  <p:txStyles>
    <p:titleStyle>
      <a:lvl1pPr algn="l" defTabSz="914395"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395" rtl="0" eaLnBrk="1" latinLnBrk="0" hangingPunct="1">
        <a:lnSpc>
          <a:spcPct val="100000"/>
        </a:lnSpc>
        <a:spcBef>
          <a:spcPts val="1000"/>
        </a:spcBef>
        <a:buFont typeface="Arial" panose="020B0604020202020204" pitchFamily="34" charset="0"/>
        <a:buNone/>
        <a:defRPr sz="2400" kern="1200">
          <a:solidFill>
            <a:schemeClr val="accent2"/>
          </a:solidFill>
          <a:latin typeface="+mn-lt"/>
          <a:ea typeface="+mn-ea"/>
          <a:cs typeface="+mn-cs"/>
        </a:defRPr>
      </a:lvl1pPr>
      <a:lvl2pPr marL="0" indent="0" algn="l" defTabSz="914395" rtl="0" eaLnBrk="1" latinLnBrk="0" hangingPunct="1">
        <a:lnSpc>
          <a:spcPct val="100000"/>
        </a:lnSpc>
        <a:spcBef>
          <a:spcPts val="900"/>
        </a:spcBef>
        <a:buFont typeface="Arial" panose="020B0604020202020204" pitchFamily="34" charset="0"/>
        <a:buNone/>
        <a:defRPr sz="1800" kern="1200">
          <a:solidFill>
            <a:schemeClr val="tx1"/>
          </a:solidFill>
          <a:latin typeface="+mn-lt"/>
          <a:ea typeface="+mn-ea"/>
          <a:cs typeface="+mn-cs"/>
        </a:defRPr>
      </a:lvl2pPr>
      <a:lvl3pPr marL="269873" indent="-269873" algn="l" defTabSz="914395" rtl="0" eaLnBrk="1" latinLnBrk="0" hangingPunct="1">
        <a:lnSpc>
          <a:spcPct val="100000"/>
        </a:lnSpc>
        <a:spcBef>
          <a:spcPts val="900"/>
        </a:spcBef>
        <a:buFont typeface="Arial" panose="020B0604020202020204" pitchFamily="34" charset="0"/>
        <a:buChar char="•"/>
        <a:defRPr sz="1800" kern="1200">
          <a:solidFill>
            <a:schemeClr val="tx1"/>
          </a:solidFill>
          <a:latin typeface="+mn-lt"/>
          <a:ea typeface="+mn-ea"/>
          <a:cs typeface="+mn-cs"/>
        </a:defRPr>
      </a:lvl3pPr>
      <a:lvl4pPr marL="541336" indent="-271461" algn="l" defTabSz="914395" rtl="0" eaLnBrk="1" latinLnBrk="0" hangingPunct="1">
        <a:lnSpc>
          <a:spcPct val="100000"/>
        </a:lnSpc>
        <a:spcBef>
          <a:spcPts val="900"/>
        </a:spcBef>
        <a:buFont typeface="Calibri" panose="020F0502020204030204" pitchFamily="34" charset="0"/>
        <a:buChar char="–"/>
        <a:defRPr sz="1800" kern="1200">
          <a:solidFill>
            <a:schemeClr val="tx1"/>
          </a:solidFill>
          <a:latin typeface="+mn-lt"/>
          <a:ea typeface="+mn-ea"/>
          <a:cs typeface="+mn-cs"/>
        </a:defRPr>
      </a:lvl4pPr>
      <a:lvl5pPr marL="803271" indent="-261937" algn="l" defTabSz="914395" rtl="0" eaLnBrk="1" latinLnBrk="0" hangingPunct="1">
        <a:lnSpc>
          <a:spcPct val="100000"/>
        </a:lnSpc>
        <a:spcBef>
          <a:spcPts val="900"/>
        </a:spcBef>
        <a:buFont typeface="Calibri" panose="020F0502020204030204" pitchFamily="34" charset="0"/>
        <a:buChar char="›"/>
        <a:defRPr sz="1800" kern="1200">
          <a:solidFill>
            <a:schemeClr val="tx1"/>
          </a:solidFill>
          <a:latin typeface="+mn-lt"/>
          <a:ea typeface="+mn-ea"/>
          <a:cs typeface="+mn-cs"/>
        </a:defRPr>
      </a:lvl5pPr>
      <a:lvl6pPr marL="2514587" indent="-228599" algn="l" defTabSz="91439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85" indent="-228599" algn="l" defTabSz="91439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83" indent="-228599" algn="l" defTabSz="91439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81" indent="-228599" algn="l" defTabSz="91439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95" rtl="0" eaLnBrk="1" latinLnBrk="0" hangingPunct="1">
        <a:defRPr sz="1800" kern="1200">
          <a:solidFill>
            <a:schemeClr val="tx1"/>
          </a:solidFill>
          <a:latin typeface="+mn-lt"/>
          <a:ea typeface="+mn-ea"/>
          <a:cs typeface="+mn-cs"/>
        </a:defRPr>
      </a:lvl1pPr>
      <a:lvl2pPr marL="457198" algn="l" defTabSz="914395" rtl="0" eaLnBrk="1" latinLnBrk="0" hangingPunct="1">
        <a:defRPr sz="1800" kern="1200">
          <a:solidFill>
            <a:schemeClr val="tx1"/>
          </a:solidFill>
          <a:latin typeface="+mn-lt"/>
          <a:ea typeface="+mn-ea"/>
          <a:cs typeface="+mn-cs"/>
        </a:defRPr>
      </a:lvl2pPr>
      <a:lvl3pPr marL="914395" algn="l" defTabSz="914395" rtl="0" eaLnBrk="1" latinLnBrk="0" hangingPunct="1">
        <a:defRPr sz="1800" kern="1200">
          <a:solidFill>
            <a:schemeClr val="tx1"/>
          </a:solidFill>
          <a:latin typeface="+mn-lt"/>
          <a:ea typeface="+mn-ea"/>
          <a:cs typeface="+mn-cs"/>
        </a:defRPr>
      </a:lvl3pPr>
      <a:lvl4pPr marL="1371593" algn="l" defTabSz="914395" rtl="0" eaLnBrk="1" latinLnBrk="0" hangingPunct="1">
        <a:defRPr sz="1800" kern="1200">
          <a:solidFill>
            <a:schemeClr val="tx1"/>
          </a:solidFill>
          <a:latin typeface="+mn-lt"/>
          <a:ea typeface="+mn-ea"/>
          <a:cs typeface="+mn-cs"/>
        </a:defRPr>
      </a:lvl4pPr>
      <a:lvl5pPr marL="1828791" algn="l" defTabSz="914395" rtl="0" eaLnBrk="1" latinLnBrk="0" hangingPunct="1">
        <a:defRPr sz="1800" kern="1200">
          <a:solidFill>
            <a:schemeClr val="tx1"/>
          </a:solidFill>
          <a:latin typeface="+mn-lt"/>
          <a:ea typeface="+mn-ea"/>
          <a:cs typeface="+mn-cs"/>
        </a:defRPr>
      </a:lvl5pPr>
      <a:lvl6pPr marL="2285989" algn="l" defTabSz="914395" rtl="0" eaLnBrk="1" latinLnBrk="0" hangingPunct="1">
        <a:defRPr sz="1800" kern="1200">
          <a:solidFill>
            <a:schemeClr val="tx1"/>
          </a:solidFill>
          <a:latin typeface="+mn-lt"/>
          <a:ea typeface="+mn-ea"/>
          <a:cs typeface="+mn-cs"/>
        </a:defRPr>
      </a:lvl6pPr>
      <a:lvl7pPr marL="2743186" algn="l" defTabSz="914395" rtl="0" eaLnBrk="1" latinLnBrk="0" hangingPunct="1">
        <a:defRPr sz="1800" kern="1200">
          <a:solidFill>
            <a:schemeClr val="tx1"/>
          </a:solidFill>
          <a:latin typeface="+mn-lt"/>
          <a:ea typeface="+mn-ea"/>
          <a:cs typeface="+mn-cs"/>
        </a:defRPr>
      </a:lvl7pPr>
      <a:lvl8pPr marL="3200384" algn="l" defTabSz="914395" rtl="0" eaLnBrk="1" latinLnBrk="0" hangingPunct="1">
        <a:defRPr sz="1800" kern="1200">
          <a:solidFill>
            <a:schemeClr val="tx1"/>
          </a:solidFill>
          <a:latin typeface="+mn-lt"/>
          <a:ea typeface="+mn-ea"/>
          <a:cs typeface="+mn-cs"/>
        </a:defRPr>
      </a:lvl8pPr>
      <a:lvl9pPr marL="3657582" algn="l" defTabSz="914395"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167" userDrawn="1">
          <p15:clr>
            <a:srgbClr val="F26B43"/>
          </p15:clr>
        </p15:guide>
        <p15:guide id="2" orient="horz" pos="580" userDrawn="1">
          <p15:clr>
            <a:srgbClr val="F26B43"/>
          </p15:clr>
        </p15:guide>
        <p15:guide id="3" pos="2882" userDrawn="1">
          <p15:clr>
            <a:srgbClr val="F26B43"/>
          </p15:clr>
        </p15:guide>
        <p15:guide id="4" pos="326" userDrawn="1">
          <p15:clr>
            <a:srgbClr val="F26B43"/>
          </p15:clr>
        </p15:guide>
        <p15:guide id="5" pos="5722" userDrawn="1">
          <p15:clr>
            <a:srgbClr val="F26B43"/>
          </p15:clr>
        </p15:guide>
        <p15:guide id="6" orient="horz" pos="5468" userDrawn="1">
          <p15:clr>
            <a:srgbClr val="F26B43"/>
          </p15:clr>
        </p15:guide>
        <p15:guide id="7" orient="horz" pos="5215" userDrawn="1">
          <p15:clr>
            <a:srgbClr val="F26B43"/>
          </p15:clr>
        </p15:guide>
        <p15:guide id="8" orient="horz" pos="1404" userDrawn="1">
          <p15:clr>
            <a:srgbClr val="F26B43"/>
          </p15:clr>
        </p15:guide>
        <p15:guide id="9" pos="5507"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hyperlink" Target="https://www.infrastructure.gov.au/sites/default/files/documents/cultural-and-creative-activity-satellite-accounts-methodology-refresh-consultation-paper-february2023_0.pdf"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a:extLst>
              <a:ext uri="{FF2B5EF4-FFF2-40B4-BE49-F238E27FC236}">
                <a16:creationId xmlns:a16="http://schemas.microsoft.com/office/drawing/2014/main" id="{4B343177-6B45-4B25-A72A-89AD31A5AB7E}"/>
              </a:ext>
            </a:extLst>
          </p:cNvPr>
          <p:cNvSpPr>
            <a:spLocks noGrp="1"/>
          </p:cNvSpPr>
          <p:nvPr>
            <p:ph type="sldNum" sz="quarter" idx="12"/>
          </p:nvPr>
        </p:nvSpPr>
        <p:spPr/>
        <p:txBody>
          <a:bodyPr/>
          <a:lstStyle/>
          <a:p>
            <a:fld id="{186462FA-5B8D-45A7-8376-2187EF3302A6}" type="slidenum">
              <a:rPr lang="en-AU" smtClean="0"/>
              <a:t>1</a:t>
            </a:fld>
            <a:endParaRPr lang="en-AU" dirty="0"/>
          </a:p>
        </p:txBody>
      </p:sp>
      <p:sp>
        <p:nvSpPr>
          <p:cNvPr id="3" name="Rectangle 3">
            <a:extLst>
              <a:ext uri="{FF2B5EF4-FFF2-40B4-BE49-F238E27FC236}">
                <a16:creationId xmlns:a16="http://schemas.microsoft.com/office/drawing/2014/main" id="{AC468F3A-309F-4B3B-B2F5-028D310AF2AE}"/>
              </a:ext>
            </a:extLst>
          </p:cNvPr>
          <p:cNvSpPr>
            <a:spLocks noChangeArrowheads="1"/>
          </p:cNvSpPr>
          <p:nvPr/>
        </p:nvSpPr>
        <p:spPr bwMode="auto">
          <a:xfrm>
            <a:off x="3422708" y="5928612"/>
            <a:ext cx="526937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lang="en-AU" altLang="en-US" sz="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Source: ABS Australian System of National Accounts, Australian National Accounts: Input-Output Tables (Product Details); Australian National Accounts: Supply Use Tables; BCARR calculations.</a:t>
            </a:r>
            <a:endParaRPr kumimoji="0" lang="en-AU" altLang="en-US" sz="1800" b="0" i="0" u="none" strike="noStrike" cap="none" normalizeH="0" baseline="0" dirty="0">
              <a:ln>
                <a:noFill/>
              </a:ln>
              <a:solidFill>
                <a:schemeClr val="tx1"/>
              </a:solidFill>
              <a:effectLst/>
              <a:latin typeface="Arial" panose="020B0604020202020204" pitchFamily="34" charset="0"/>
            </a:endParaRPr>
          </a:p>
        </p:txBody>
      </p:sp>
      <p:sp>
        <p:nvSpPr>
          <p:cNvPr id="6" name="Rectangle 5">
            <a:extLst>
              <a:ext uri="{FF2B5EF4-FFF2-40B4-BE49-F238E27FC236}">
                <a16:creationId xmlns:a16="http://schemas.microsoft.com/office/drawing/2014/main" id="{45BC408A-8448-45B6-9291-0F4ADAC32474}"/>
              </a:ext>
            </a:extLst>
          </p:cNvPr>
          <p:cNvSpPr/>
          <p:nvPr/>
        </p:nvSpPr>
        <p:spPr>
          <a:xfrm>
            <a:off x="3580354" y="3114289"/>
            <a:ext cx="4572000" cy="292388"/>
          </a:xfrm>
          <a:prstGeom prst="rect">
            <a:avLst/>
          </a:prstGeom>
        </p:spPr>
        <p:txBody>
          <a:bodyPr>
            <a:spAutoFit/>
          </a:bodyPr>
          <a:lstStyle/>
          <a:p>
            <a:pPr lvl="0" algn="ctr" eaLnBrk="0" fontAlgn="base" hangingPunct="0">
              <a:spcBef>
                <a:spcPct val="0"/>
              </a:spcBef>
              <a:spcAft>
                <a:spcPct val="0"/>
              </a:spcAft>
            </a:pPr>
            <a:r>
              <a:rPr lang="en-AU" altLang="en-US" sz="13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Chart 1: Cultural and creative activity, 2008–09 and 2022–23</a:t>
            </a:r>
            <a:endParaRPr kumimoji="0" lang="en-AU" altLang="en-US" sz="1300" b="0" i="0" u="none" strike="noStrike" cap="none" normalizeH="0" baseline="0" dirty="0">
              <a:ln>
                <a:noFill/>
              </a:ln>
              <a:solidFill>
                <a:schemeClr val="tx1"/>
              </a:solidFill>
              <a:effectLst/>
            </a:endParaRPr>
          </a:p>
        </p:txBody>
      </p:sp>
      <p:sp>
        <p:nvSpPr>
          <p:cNvPr id="2" name="Rectangle 2">
            <a:extLst>
              <a:ext uri="{FF2B5EF4-FFF2-40B4-BE49-F238E27FC236}">
                <a16:creationId xmlns:a16="http://schemas.microsoft.com/office/drawing/2014/main" id="{1EA0641A-EA80-44A3-AE89-F56354CBDF48}"/>
              </a:ext>
            </a:extLst>
          </p:cNvPr>
          <p:cNvSpPr>
            <a:spLocks noChangeArrowheads="1"/>
          </p:cNvSpPr>
          <p:nvPr/>
        </p:nvSpPr>
        <p:spPr bwMode="auto">
          <a:xfrm rot="10800000" flipV="1">
            <a:off x="3422707" y="2245971"/>
            <a:ext cx="5153843" cy="5385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38088" rIns="91440" bIns="38088"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r>
              <a:rPr kumimoji="0" lang="en-AU" altLang="en-US" sz="15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New estimates </a:t>
            </a:r>
            <a:r>
              <a:rPr lang="en-AU" altLang="en-US" sz="1500" dirty="0">
                <a:solidFill>
                  <a:srgbClr val="000000"/>
                </a:solidFill>
                <a:latin typeface="Calibri" panose="020F0502020204030204" pitchFamily="34" charset="0"/>
                <a:ea typeface="Calibri" panose="020F0502020204030204" pitchFamily="34" charset="0"/>
                <a:cs typeface="Times New Roman" panose="02020603050405020304" pitchFamily="18" charset="0"/>
              </a:rPr>
              <a:t>show that cultural and creative</a:t>
            </a:r>
            <a:r>
              <a:rPr kumimoji="0" lang="en-AU" altLang="en-US" sz="15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activity was</a:t>
            </a:r>
            <a:r>
              <a:rPr kumimoji="0" lang="en-US" altLang="en-US" sz="15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altLang="en-US" sz="15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$63.7 </a:t>
            </a:r>
            <a:r>
              <a:rPr kumimoji="0" lang="en-US" altLang="en-US" sz="1500" b="1"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billion in 2022–‍23</a:t>
            </a:r>
            <a:r>
              <a:rPr kumimoji="0" lang="en-US" altLang="en-US" sz="15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up from $39.4 billion in</a:t>
            </a:r>
            <a:r>
              <a:rPr lang="en-US" altLang="en-US" sz="15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2008–‍09.</a:t>
            </a:r>
            <a:endParaRPr kumimoji="0" lang="en-AU" altLang="en-US" sz="1500" b="0" i="0" u="none" strike="noStrike" cap="none" normalizeH="0" baseline="0" dirty="0">
              <a:ln>
                <a:noFill/>
              </a:ln>
              <a:solidFill>
                <a:schemeClr val="tx1"/>
              </a:solidFill>
              <a:effectLst/>
            </a:endParaRPr>
          </a:p>
        </p:txBody>
      </p:sp>
      <p:sp>
        <p:nvSpPr>
          <p:cNvPr id="5" name="Text Placeholder 4">
            <a:extLst>
              <a:ext uri="{FF2B5EF4-FFF2-40B4-BE49-F238E27FC236}">
                <a16:creationId xmlns:a16="http://schemas.microsoft.com/office/drawing/2014/main" id="{3BE36276-80C5-4A11-B926-1881E13E6A5E}"/>
              </a:ext>
            </a:extLst>
          </p:cNvPr>
          <p:cNvSpPr>
            <a:spLocks noGrp="1"/>
          </p:cNvSpPr>
          <p:nvPr>
            <p:ph type="body" sz="quarter" idx="17"/>
          </p:nvPr>
        </p:nvSpPr>
        <p:spPr>
          <a:xfrm>
            <a:off x="412843" y="2067075"/>
            <a:ext cx="2612434" cy="4283391"/>
          </a:xfrm>
        </p:spPr>
        <p:txBody>
          <a:bodyPr>
            <a:noAutofit/>
          </a:bodyPr>
          <a:lstStyle/>
          <a:p>
            <a:r>
              <a:rPr lang="en-AU" sz="1200" dirty="0">
                <a:solidFill>
                  <a:schemeClr val="tx1"/>
                </a:solidFill>
              </a:rPr>
              <a:t>Cultural and creative activity refers to the economic activity generated from the production and support of goods and services created by cultural and artistic means.</a:t>
            </a:r>
          </a:p>
          <a:p>
            <a:r>
              <a:rPr lang="en-AU" sz="1200" dirty="0">
                <a:solidFill>
                  <a:schemeClr val="tx1"/>
                </a:solidFill>
              </a:rPr>
              <a:t>New estimates have been developed to measure cultural and creative activity in Australia. These estimates reflect major revisions to the methodology and to the scope of activity considered to be cultural and creative. </a:t>
            </a:r>
          </a:p>
          <a:p>
            <a:r>
              <a:rPr lang="en-AU" sz="1200" dirty="0">
                <a:solidFill>
                  <a:schemeClr val="tx1"/>
                </a:solidFill>
              </a:rPr>
              <a:t>The new estimates cover the period from 2008</a:t>
            </a:r>
            <a:r>
              <a:rPr lang="en-US" altLang="en-US" sz="1200" dirty="0">
                <a:solidFill>
                  <a:srgbClr val="000000"/>
                </a:solidFill>
                <a:latin typeface="Calibri" panose="020F0502020204030204" pitchFamily="34" charset="0"/>
                <a:ea typeface="Calibri" panose="020F0502020204030204" pitchFamily="34" charset="0"/>
                <a:cs typeface="Times New Roman" panose="02020603050405020304" pitchFamily="18" charset="0"/>
              </a:rPr>
              <a:t>–‍</a:t>
            </a:r>
            <a:r>
              <a:rPr lang="en-AU" sz="1200" dirty="0">
                <a:solidFill>
                  <a:schemeClr val="tx1"/>
                </a:solidFill>
              </a:rPr>
              <a:t>09 to 2022</a:t>
            </a:r>
            <a:r>
              <a:rPr lang="en-US" altLang="en-US" sz="1200" dirty="0">
                <a:solidFill>
                  <a:srgbClr val="000000"/>
                </a:solidFill>
                <a:latin typeface="Calibri" panose="020F0502020204030204" pitchFamily="34" charset="0"/>
                <a:ea typeface="Calibri" panose="020F0502020204030204" pitchFamily="34" charset="0"/>
                <a:cs typeface="Times New Roman" panose="02020603050405020304" pitchFamily="18" charset="0"/>
              </a:rPr>
              <a:t>–‍</a:t>
            </a:r>
            <a:r>
              <a:rPr lang="en-AU" sz="1200" dirty="0">
                <a:solidFill>
                  <a:schemeClr val="tx1"/>
                </a:solidFill>
              </a:rPr>
              <a:t>23, which includes COVID-19’s impact on cultural and creative activity from March 2020 to June 2023. </a:t>
            </a:r>
          </a:p>
          <a:p>
            <a:r>
              <a:rPr lang="en-AU" sz="1200" dirty="0">
                <a:solidFill>
                  <a:schemeClr val="tx1"/>
                </a:solidFill>
              </a:rPr>
              <a:t>All data tables presented in the statistical report are also available in excel. Further information on these updates can be found in the </a:t>
            </a:r>
            <a:r>
              <a:rPr lang="en-AU" sz="1200" i="1" dirty="0">
                <a:solidFill>
                  <a:schemeClr val="tx1"/>
                </a:solidFill>
              </a:rPr>
              <a:t>FAQ: Cultural and Creative Activity in Australia, 2008–09 to 2022–23</a:t>
            </a:r>
            <a:r>
              <a:rPr lang="en-AU" sz="1200" dirty="0">
                <a:solidFill>
                  <a:schemeClr val="tx1"/>
                </a:solidFill>
              </a:rPr>
              <a:t>.</a:t>
            </a:r>
          </a:p>
        </p:txBody>
      </p:sp>
      <p:sp>
        <p:nvSpPr>
          <p:cNvPr id="4" name="Title 3">
            <a:extLst>
              <a:ext uri="{FF2B5EF4-FFF2-40B4-BE49-F238E27FC236}">
                <a16:creationId xmlns:a16="http://schemas.microsoft.com/office/drawing/2014/main" id="{69A6E5DA-41BA-41A3-B2A5-15EC5008A362}"/>
              </a:ext>
            </a:extLst>
          </p:cNvPr>
          <p:cNvSpPr>
            <a:spLocks noGrp="1"/>
          </p:cNvSpPr>
          <p:nvPr>
            <p:ph type="title"/>
          </p:nvPr>
        </p:nvSpPr>
        <p:spPr>
          <a:xfrm>
            <a:off x="412843" y="1328725"/>
            <a:ext cx="8296231" cy="653064"/>
          </a:xfrm>
        </p:spPr>
        <p:txBody>
          <a:bodyPr>
            <a:noAutofit/>
          </a:bodyPr>
          <a:lstStyle/>
          <a:p>
            <a:r>
              <a:rPr lang="en-AU" sz="2400" dirty="0"/>
              <a:t>Cultural and Creative Activity in Australia, 2008–09 to 2022–23 (Methodology Refresh)</a:t>
            </a:r>
          </a:p>
        </p:txBody>
      </p:sp>
      <p:pic>
        <p:nvPicPr>
          <p:cNvPr id="8" name="Picture 7" descr="This chart shows new estimates of cultural and creative activity was $63.7 billion in 2022–‍23, up from $39.4 billion in 2008–‍09">
            <a:extLst>
              <a:ext uri="{FF2B5EF4-FFF2-40B4-BE49-F238E27FC236}">
                <a16:creationId xmlns:a16="http://schemas.microsoft.com/office/drawing/2014/main" id="{2C09F279-3C36-4793-8031-58069657843C}"/>
              </a:ext>
            </a:extLst>
          </p:cNvPr>
          <p:cNvPicPr>
            <a:picLocks noChangeAspect="1"/>
          </p:cNvPicPr>
          <p:nvPr/>
        </p:nvPicPr>
        <p:blipFill>
          <a:blip r:embed="rId2"/>
          <a:stretch>
            <a:fillRect/>
          </a:stretch>
        </p:blipFill>
        <p:spPr>
          <a:xfrm>
            <a:off x="3422707" y="3451324"/>
            <a:ext cx="5153844" cy="2152488"/>
          </a:xfrm>
          <a:prstGeom prst="rect">
            <a:avLst/>
          </a:prstGeom>
        </p:spPr>
      </p:pic>
    </p:spTree>
    <p:extLst>
      <p:ext uri="{BB962C8B-B14F-4D97-AF65-F5344CB8AC3E}">
        <p14:creationId xmlns:p14="http://schemas.microsoft.com/office/powerpoint/2010/main" val="3494097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14">
            <a:extLst>
              <a:ext uri="{FF2B5EF4-FFF2-40B4-BE49-F238E27FC236}">
                <a16:creationId xmlns:a16="http://schemas.microsoft.com/office/drawing/2014/main" id="{6A067B79-91C5-4F38-A451-800300C4A738}"/>
              </a:ext>
            </a:extLst>
          </p:cNvPr>
          <p:cNvSpPr>
            <a:spLocks noGrp="1"/>
          </p:cNvSpPr>
          <p:nvPr>
            <p:ph type="sldNum" sz="quarter" idx="12"/>
          </p:nvPr>
        </p:nvSpPr>
        <p:spPr/>
        <p:txBody>
          <a:bodyPr/>
          <a:lstStyle/>
          <a:p>
            <a:fld id="{186462FA-5B8D-45A7-8376-2187EF3302A6}" type="slidenum">
              <a:rPr lang="en-AU" smtClean="0"/>
              <a:t>2</a:t>
            </a:fld>
            <a:endParaRPr lang="en-AU" dirty="0"/>
          </a:p>
        </p:txBody>
      </p:sp>
      <p:sp>
        <p:nvSpPr>
          <p:cNvPr id="14" name="Rectangle 13">
            <a:extLst>
              <a:ext uri="{FF2B5EF4-FFF2-40B4-BE49-F238E27FC236}">
                <a16:creationId xmlns:a16="http://schemas.microsoft.com/office/drawing/2014/main" id="{F7451564-47E7-4A2D-9C86-81A8CB3C00C1}"/>
              </a:ext>
            </a:extLst>
          </p:cNvPr>
          <p:cNvSpPr/>
          <p:nvPr/>
        </p:nvSpPr>
        <p:spPr>
          <a:xfrm>
            <a:off x="3325386" y="5823339"/>
            <a:ext cx="5394729" cy="338554"/>
          </a:xfrm>
          <a:prstGeom prst="rect">
            <a:avLst/>
          </a:prstGeom>
        </p:spPr>
        <p:txBody>
          <a:bodyPr wrap="square">
            <a:spAutoFit/>
          </a:bodyPr>
          <a:lstStyle/>
          <a:p>
            <a:pPr>
              <a:spcBef>
                <a:spcPts val="600"/>
              </a:spcBef>
              <a:spcAft>
                <a:spcPts val="400"/>
              </a:spcAft>
            </a:pPr>
            <a:r>
              <a:rPr lang="en-AU" sz="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Source: ABS Australian System of National Accounts, Australian National Accounts: Input-Output Tables (Product Details); Australian National Accounts: Supply Use Tables; BCARR calculations.</a:t>
            </a:r>
          </a:p>
        </p:txBody>
      </p:sp>
      <p:sp>
        <p:nvSpPr>
          <p:cNvPr id="10" name="Rectangle 9">
            <a:extLst>
              <a:ext uri="{FF2B5EF4-FFF2-40B4-BE49-F238E27FC236}">
                <a16:creationId xmlns:a16="http://schemas.microsoft.com/office/drawing/2014/main" id="{3C84B77D-1C7A-4DA4-8CAD-FAA464AE1537}"/>
              </a:ext>
            </a:extLst>
          </p:cNvPr>
          <p:cNvSpPr/>
          <p:nvPr/>
        </p:nvSpPr>
        <p:spPr>
          <a:xfrm>
            <a:off x="3887173" y="1967359"/>
            <a:ext cx="3980477" cy="461665"/>
          </a:xfrm>
          <a:prstGeom prst="rect">
            <a:avLst/>
          </a:prstGeom>
        </p:spPr>
        <p:txBody>
          <a:bodyPr wrap="square">
            <a:spAutoFit/>
          </a:bodyPr>
          <a:lstStyle/>
          <a:p>
            <a:pPr algn="ctr">
              <a:spcBef>
                <a:spcPts val="400"/>
              </a:spcBef>
              <a:spcAft>
                <a:spcPts val="400"/>
              </a:spcAft>
            </a:pPr>
            <a:r>
              <a:rPr lang="en-AU" sz="12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Chart 2: Results of revisions from the previous estimates, 2008–09 to 2019–20</a:t>
            </a:r>
          </a:p>
        </p:txBody>
      </p:sp>
      <p:sp>
        <p:nvSpPr>
          <p:cNvPr id="5" name="Text Placeholder 4">
            <a:extLst>
              <a:ext uri="{FF2B5EF4-FFF2-40B4-BE49-F238E27FC236}">
                <a16:creationId xmlns:a16="http://schemas.microsoft.com/office/drawing/2014/main" id="{3BE36276-80C5-4A11-B926-1881E13E6A5E}"/>
              </a:ext>
            </a:extLst>
          </p:cNvPr>
          <p:cNvSpPr>
            <a:spLocks noGrp="1"/>
          </p:cNvSpPr>
          <p:nvPr>
            <p:ph type="body" sz="quarter" idx="17"/>
          </p:nvPr>
        </p:nvSpPr>
        <p:spPr>
          <a:xfrm>
            <a:off x="423884" y="1967359"/>
            <a:ext cx="2612434" cy="4255641"/>
          </a:xfrm>
        </p:spPr>
        <p:txBody>
          <a:bodyPr>
            <a:noAutofit/>
          </a:bodyPr>
          <a:lstStyle/>
          <a:p>
            <a:r>
              <a:rPr lang="en-AU" sz="1350" dirty="0">
                <a:solidFill>
                  <a:schemeClr val="tx1"/>
                </a:solidFill>
              </a:rPr>
              <a:t>The new estimates show cultural and creative activity grew at a slower rate than the previous estimates in current price terms (nominal values). </a:t>
            </a:r>
          </a:p>
          <a:p>
            <a:r>
              <a:rPr lang="en-AU" sz="1350" dirty="0">
                <a:solidFill>
                  <a:schemeClr val="tx1"/>
                </a:solidFill>
              </a:rPr>
              <a:t>However, as a share of Gross Domestic Product (GDP), the gap between the new and previous estimates has remained largely unchanged (as a percentage point difference between 2008–09 and 2019–20).</a:t>
            </a:r>
          </a:p>
          <a:p>
            <a:r>
              <a:rPr lang="en-AU" sz="1350" dirty="0">
                <a:solidFill>
                  <a:schemeClr val="tx1"/>
                </a:solidFill>
              </a:rPr>
              <a:t>The new scope’s exclusion of computer system design and related services, and clothing and footwear manufacturing, wholesaling and retailing industries is the main reason why the new estimates are much lower than the figures reported previously.</a:t>
            </a:r>
          </a:p>
        </p:txBody>
      </p:sp>
      <p:sp>
        <p:nvSpPr>
          <p:cNvPr id="4" name="Title 3">
            <a:extLst>
              <a:ext uri="{FF2B5EF4-FFF2-40B4-BE49-F238E27FC236}">
                <a16:creationId xmlns:a16="http://schemas.microsoft.com/office/drawing/2014/main" id="{69A6E5DA-41BA-41A3-B2A5-15EC5008A362}"/>
              </a:ext>
            </a:extLst>
          </p:cNvPr>
          <p:cNvSpPr>
            <a:spLocks noGrp="1"/>
          </p:cNvSpPr>
          <p:nvPr>
            <p:ph type="title"/>
          </p:nvPr>
        </p:nvSpPr>
        <p:spPr>
          <a:xfrm>
            <a:off x="423884" y="1468030"/>
            <a:ext cx="8296231" cy="294733"/>
          </a:xfrm>
        </p:spPr>
        <p:txBody>
          <a:bodyPr>
            <a:noAutofit/>
          </a:bodyPr>
          <a:lstStyle/>
          <a:p>
            <a:r>
              <a:rPr lang="en-AU" sz="2400" dirty="0"/>
              <a:t>Revisions to previous reporting estimates, 2008–09 to 2019–20</a:t>
            </a:r>
          </a:p>
        </p:txBody>
      </p:sp>
      <p:pic>
        <p:nvPicPr>
          <p:cNvPr id="2" name="Picture 1" descr="This chart shows revisions from the previous estimates from 2008–09 to 2019–20 with detailed being provided in the context of this page">
            <a:extLst>
              <a:ext uri="{FF2B5EF4-FFF2-40B4-BE49-F238E27FC236}">
                <a16:creationId xmlns:a16="http://schemas.microsoft.com/office/drawing/2014/main" id="{ADBAFBCB-1A92-496A-9240-2E1646895B13}"/>
              </a:ext>
            </a:extLst>
          </p:cNvPr>
          <p:cNvPicPr>
            <a:picLocks noChangeAspect="1"/>
          </p:cNvPicPr>
          <p:nvPr/>
        </p:nvPicPr>
        <p:blipFill>
          <a:blip r:embed="rId2"/>
          <a:stretch>
            <a:fillRect/>
          </a:stretch>
        </p:blipFill>
        <p:spPr>
          <a:xfrm>
            <a:off x="3245040" y="2643780"/>
            <a:ext cx="5725287" cy="2851200"/>
          </a:xfrm>
          <a:prstGeom prst="rect">
            <a:avLst/>
          </a:prstGeom>
        </p:spPr>
      </p:pic>
    </p:spTree>
    <p:extLst>
      <p:ext uri="{BB962C8B-B14F-4D97-AF65-F5344CB8AC3E}">
        <p14:creationId xmlns:p14="http://schemas.microsoft.com/office/powerpoint/2010/main" val="3294237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14">
            <a:extLst>
              <a:ext uri="{FF2B5EF4-FFF2-40B4-BE49-F238E27FC236}">
                <a16:creationId xmlns:a16="http://schemas.microsoft.com/office/drawing/2014/main" id="{D31EAB0E-37C4-4FA1-9896-34997E30DD1B}"/>
              </a:ext>
            </a:extLst>
          </p:cNvPr>
          <p:cNvSpPr>
            <a:spLocks noGrp="1"/>
          </p:cNvSpPr>
          <p:nvPr>
            <p:ph type="sldNum" sz="quarter" idx="12"/>
          </p:nvPr>
        </p:nvSpPr>
        <p:spPr/>
        <p:txBody>
          <a:bodyPr/>
          <a:lstStyle/>
          <a:p>
            <a:fld id="{186462FA-5B8D-45A7-8376-2187EF3302A6}" type="slidenum">
              <a:rPr lang="en-AU" smtClean="0"/>
              <a:t>3</a:t>
            </a:fld>
            <a:endParaRPr lang="en-AU" dirty="0"/>
          </a:p>
        </p:txBody>
      </p:sp>
      <p:sp>
        <p:nvSpPr>
          <p:cNvPr id="3" name="Rectangle 3">
            <a:extLst>
              <a:ext uri="{FF2B5EF4-FFF2-40B4-BE49-F238E27FC236}">
                <a16:creationId xmlns:a16="http://schemas.microsoft.com/office/drawing/2014/main" id="{AC468F3A-309F-4B3B-B2F5-028D310AF2AE}"/>
              </a:ext>
            </a:extLst>
          </p:cNvPr>
          <p:cNvSpPr>
            <a:spLocks noChangeArrowheads="1"/>
          </p:cNvSpPr>
          <p:nvPr/>
        </p:nvSpPr>
        <p:spPr bwMode="auto">
          <a:xfrm>
            <a:off x="3249703" y="6154559"/>
            <a:ext cx="569986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lang="en-AU" altLang="en-US" sz="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Source: ABS Australian System of National Accounts, Australian National Accounts: Input-Output Tables (Product Details); Australian National Accounts: Supply Use Tables; BCARR calculations.</a:t>
            </a:r>
            <a:endParaRPr kumimoji="0" lang="en-AU"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2">
            <a:extLst>
              <a:ext uri="{FF2B5EF4-FFF2-40B4-BE49-F238E27FC236}">
                <a16:creationId xmlns:a16="http://schemas.microsoft.com/office/drawing/2014/main" id="{1EA0641A-EA80-44A3-AE89-F56354CBDF48}"/>
              </a:ext>
            </a:extLst>
          </p:cNvPr>
          <p:cNvSpPr>
            <a:spLocks noChangeArrowheads="1"/>
          </p:cNvSpPr>
          <p:nvPr/>
        </p:nvSpPr>
        <p:spPr bwMode="auto">
          <a:xfrm rot="10800000" flipV="1">
            <a:off x="3329804" y="1831027"/>
            <a:ext cx="4992139" cy="492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38088" rIns="91440" bIns="38088"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r>
              <a:rPr lang="en-AU" sz="1300" b="1" dirty="0">
                <a:latin typeface="+mn-lt"/>
              </a:rPr>
              <a:t>Chart 3: Contribution to cultural and creative activity, GDP by domain, 2008</a:t>
            </a:r>
            <a:r>
              <a:rPr lang="en-AU" sz="1400" dirty="0"/>
              <a:t>–</a:t>
            </a:r>
            <a:r>
              <a:rPr lang="en-AU" sz="1300" b="1" dirty="0">
                <a:latin typeface="+mn-lt"/>
              </a:rPr>
              <a:t>09 and 2022</a:t>
            </a:r>
            <a:r>
              <a:rPr lang="en-AU" sz="1400" dirty="0"/>
              <a:t>–</a:t>
            </a:r>
            <a:r>
              <a:rPr lang="en-AU" sz="1300" b="1" dirty="0">
                <a:latin typeface="+mn-lt"/>
              </a:rPr>
              <a:t>23</a:t>
            </a:r>
          </a:p>
        </p:txBody>
      </p:sp>
      <p:sp>
        <p:nvSpPr>
          <p:cNvPr id="5" name="Text Placeholder 4">
            <a:extLst>
              <a:ext uri="{FF2B5EF4-FFF2-40B4-BE49-F238E27FC236}">
                <a16:creationId xmlns:a16="http://schemas.microsoft.com/office/drawing/2014/main" id="{3BE36276-80C5-4A11-B926-1881E13E6A5E}"/>
              </a:ext>
            </a:extLst>
          </p:cNvPr>
          <p:cNvSpPr>
            <a:spLocks noGrp="1"/>
          </p:cNvSpPr>
          <p:nvPr>
            <p:ph type="body" sz="quarter" idx="17"/>
          </p:nvPr>
        </p:nvSpPr>
        <p:spPr>
          <a:xfrm>
            <a:off x="585358" y="2083918"/>
            <a:ext cx="2432884" cy="4255647"/>
          </a:xfrm>
        </p:spPr>
        <p:txBody>
          <a:bodyPr>
            <a:normAutofit fontScale="32500" lnSpcReduction="20000"/>
          </a:bodyPr>
          <a:lstStyle/>
          <a:p>
            <a:r>
              <a:rPr lang="en-AU" sz="3800" b="1" dirty="0">
                <a:solidFill>
                  <a:schemeClr val="tx1"/>
                </a:solidFill>
              </a:rPr>
              <a:t>Most cultural and creative domains grew in nominal terms over the period from 2008–09 to 2022–23</a:t>
            </a:r>
            <a:r>
              <a:rPr lang="en-AU" sz="3800" dirty="0">
                <a:solidFill>
                  <a:schemeClr val="tx1"/>
                </a:solidFill>
              </a:rPr>
              <a:t>. </a:t>
            </a:r>
          </a:p>
          <a:p>
            <a:r>
              <a:rPr lang="en-AU" sz="3800" b="1" dirty="0">
                <a:solidFill>
                  <a:schemeClr val="tx1"/>
                </a:solidFill>
              </a:rPr>
              <a:t>Advertising and promotion activity </a:t>
            </a:r>
            <a:r>
              <a:rPr lang="en-AU" sz="3800" dirty="0">
                <a:solidFill>
                  <a:schemeClr val="tx1"/>
                </a:solidFill>
              </a:rPr>
              <a:t>grew strongly over the period (↑$9.1 billion). </a:t>
            </a:r>
          </a:p>
          <a:p>
            <a:pPr marL="288000" indent="-288000">
              <a:buFont typeface="Arial" panose="020B0604020202020204" pitchFamily="34" charset="0"/>
              <a:buChar char="•"/>
            </a:pPr>
            <a:r>
              <a:rPr lang="en-AU" sz="3800" dirty="0">
                <a:solidFill>
                  <a:schemeClr val="tx1"/>
                </a:solidFill>
              </a:rPr>
              <a:t>This growth was mainly driven by </a:t>
            </a:r>
            <a:r>
              <a:rPr lang="en-AU" sz="3800" b="1" dirty="0">
                <a:solidFill>
                  <a:schemeClr val="tx1"/>
                </a:solidFill>
              </a:rPr>
              <a:t>advertising services</a:t>
            </a:r>
            <a:r>
              <a:rPr lang="en-AU" sz="3800" dirty="0">
                <a:solidFill>
                  <a:schemeClr val="tx1"/>
                </a:solidFill>
              </a:rPr>
              <a:t>, with an increase of $6.9 billion over the period. </a:t>
            </a:r>
          </a:p>
          <a:p>
            <a:r>
              <a:rPr lang="en-AU" sz="3800" b="1" dirty="0">
                <a:solidFill>
                  <a:schemeClr val="tx1"/>
                </a:solidFill>
              </a:rPr>
              <a:t>Print media and publishing activity (excl. internet) </a:t>
            </a:r>
            <a:r>
              <a:rPr lang="en-AU" sz="3800" dirty="0">
                <a:solidFill>
                  <a:schemeClr val="tx1"/>
                </a:solidFill>
              </a:rPr>
              <a:t>grew (↑$1.7 billion) over the period but now makes up a smaller share of GDP. The increase was mainly driven by software publishing activities that have experienced strong growth in recent years, but was offset by the decrease in newspaper, magazine and other periodic publishing activities.</a:t>
            </a:r>
          </a:p>
          <a:p>
            <a:r>
              <a:rPr lang="en-AU" sz="3800" b="1" dirty="0">
                <a:solidFill>
                  <a:schemeClr val="tx1"/>
                </a:solidFill>
              </a:rPr>
              <a:t>Film and television activity </a:t>
            </a:r>
            <a:r>
              <a:rPr lang="en-AU" sz="3800" dirty="0">
                <a:solidFill>
                  <a:schemeClr val="tx1"/>
                </a:solidFill>
              </a:rPr>
              <a:t>(↑$1.0 billion) and </a:t>
            </a:r>
            <a:r>
              <a:rPr lang="en-AU" sz="3800" b="1" dirty="0">
                <a:solidFill>
                  <a:schemeClr val="tx1"/>
                </a:solidFill>
              </a:rPr>
              <a:t>architecture services </a:t>
            </a:r>
            <a:r>
              <a:rPr lang="en-AU" sz="3800" dirty="0">
                <a:solidFill>
                  <a:schemeClr val="tx1"/>
                </a:solidFill>
              </a:rPr>
              <a:t>(↑$2.5 billion) both increased in nominal terms from 2008–09 to 2022‑23.</a:t>
            </a:r>
          </a:p>
          <a:p>
            <a:pPr>
              <a:lnSpc>
                <a:spcPct val="120000"/>
              </a:lnSpc>
              <a:spcBef>
                <a:spcPts val="0"/>
              </a:spcBef>
            </a:pPr>
            <a:endParaRPr lang="en-AU" baseline="30000" dirty="0">
              <a:solidFill>
                <a:schemeClr val="tx1"/>
              </a:solidFill>
            </a:endParaRPr>
          </a:p>
        </p:txBody>
      </p:sp>
      <p:sp>
        <p:nvSpPr>
          <p:cNvPr id="4" name="Title 3">
            <a:extLst>
              <a:ext uri="{FF2B5EF4-FFF2-40B4-BE49-F238E27FC236}">
                <a16:creationId xmlns:a16="http://schemas.microsoft.com/office/drawing/2014/main" id="{69A6E5DA-41BA-41A3-B2A5-15EC5008A362}"/>
              </a:ext>
            </a:extLst>
          </p:cNvPr>
          <p:cNvSpPr>
            <a:spLocks noGrp="1"/>
          </p:cNvSpPr>
          <p:nvPr>
            <p:ph type="title"/>
          </p:nvPr>
        </p:nvSpPr>
        <p:spPr>
          <a:xfrm>
            <a:off x="434926" y="1470218"/>
            <a:ext cx="8296231" cy="294733"/>
          </a:xfrm>
        </p:spPr>
        <p:txBody>
          <a:bodyPr>
            <a:noAutofit/>
          </a:bodyPr>
          <a:lstStyle/>
          <a:p>
            <a:r>
              <a:rPr lang="en-US" sz="2400" dirty="0"/>
              <a:t>Cultural and creative activity, GDP by domain </a:t>
            </a:r>
            <a:endParaRPr lang="en-AU" sz="2400" dirty="0"/>
          </a:p>
        </p:txBody>
      </p:sp>
      <p:grpSp>
        <p:nvGrpSpPr>
          <p:cNvPr id="17" name="Group 16">
            <a:extLst>
              <a:ext uri="{FF2B5EF4-FFF2-40B4-BE49-F238E27FC236}">
                <a16:creationId xmlns:a16="http://schemas.microsoft.com/office/drawing/2014/main" id="{01C43BBB-12CD-48D9-BE02-751320EEF3C9}"/>
              </a:ext>
              <a:ext uri="{C183D7F6-B498-43B3-948B-1728B52AA6E4}">
                <adec:decorative xmlns:adec="http://schemas.microsoft.com/office/drawing/2017/decorative" val="1"/>
              </a:ext>
            </a:extLst>
          </p:cNvPr>
          <p:cNvGrpSpPr/>
          <p:nvPr/>
        </p:nvGrpSpPr>
        <p:grpSpPr>
          <a:xfrm>
            <a:off x="230657" y="5521220"/>
            <a:ext cx="295906" cy="266010"/>
            <a:chOff x="0" y="0"/>
            <a:chExt cx="1539496" cy="1753416"/>
          </a:xfrm>
          <a:solidFill>
            <a:srgbClr val="0066AB"/>
          </a:solidFill>
        </p:grpSpPr>
        <p:sp>
          <p:nvSpPr>
            <p:cNvPr id="18" name="Freeform 856">
              <a:extLst>
                <a:ext uri="{FF2B5EF4-FFF2-40B4-BE49-F238E27FC236}">
                  <a16:creationId xmlns:a16="http://schemas.microsoft.com/office/drawing/2014/main" id="{6FAA46CE-AF9C-482E-83D6-F6E8792D72B8}"/>
                </a:ext>
              </a:extLst>
            </p:cNvPr>
            <p:cNvSpPr>
              <a:spLocks/>
            </p:cNvSpPr>
            <p:nvPr/>
          </p:nvSpPr>
          <p:spPr bwMode="auto">
            <a:xfrm>
              <a:off x="298081" y="122740"/>
              <a:ext cx="462900" cy="448874"/>
            </a:xfrm>
            <a:custGeom>
              <a:avLst/>
              <a:gdLst>
                <a:gd name="T0" fmla="*/ 132 w 132"/>
                <a:gd name="T1" fmla="*/ 0 h 128"/>
                <a:gd name="T2" fmla="*/ 62 w 132"/>
                <a:gd name="T3" fmla="*/ 19 h 128"/>
                <a:gd name="T4" fmla="*/ 0 w 132"/>
                <a:gd name="T5" fmla="*/ 128 h 128"/>
                <a:gd name="T6" fmla="*/ 73 w 132"/>
                <a:gd name="T7" fmla="*/ 106 h 128"/>
                <a:gd name="T8" fmla="*/ 132 w 132"/>
                <a:gd name="T9" fmla="*/ 0 h 128"/>
              </a:gdLst>
              <a:ahLst/>
              <a:cxnLst>
                <a:cxn ang="0">
                  <a:pos x="T0" y="T1"/>
                </a:cxn>
                <a:cxn ang="0">
                  <a:pos x="T2" y="T3"/>
                </a:cxn>
                <a:cxn ang="0">
                  <a:pos x="T4" y="T5"/>
                </a:cxn>
                <a:cxn ang="0">
                  <a:pos x="T6" y="T7"/>
                </a:cxn>
                <a:cxn ang="0">
                  <a:pos x="T8" y="T9"/>
                </a:cxn>
              </a:cxnLst>
              <a:rect l="0" t="0" r="r" b="b"/>
              <a:pathLst>
                <a:path w="132" h="128">
                  <a:moveTo>
                    <a:pt x="132" y="0"/>
                  </a:moveTo>
                  <a:lnTo>
                    <a:pt x="62" y="19"/>
                  </a:lnTo>
                  <a:lnTo>
                    <a:pt x="0" y="128"/>
                  </a:lnTo>
                  <a:lnTo>
                    <a:pt x="73" y="106"/>
                  </a:lnTo>
                  <a:lnTo>
                    <a:pt x="132"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9" name="Freeform 857">
              <a:extLst>
                <a:ext uri="{FF2B5EF4-FFF2-40B4-BE49-F238E27FC236}">
                  <a16:creationId xmlns:a16="http://schemas.microsoft.com/office/drawing/2014/main" id="{97C4B1DD-E795-4C11-9174-3F35AECD716F}"/>
                </a:ext>
              </a:extLst>
            </p:cNvPr>
            <p:cNvSpPr>
              <a:spLocks/>
            </p:cNvSpPr>
            <p:nvPr/>
          </p:nvSpPr>
          <p:spPr bwMode="auto">
            <a:xfrm>
              <a:off x="838131" y="0"/>
              <a:ext cx="438354" cy="413806"/>
            </a:xfrm>
            <a:custGeom>
              <a:avLst/>
              <a:gdLst>
                <a:gd name="T0" fmla="*/ 53 w 53"/>
                <a:gd name="T1" fmla="*/ 1 h 50"/>
                <a:gd name="T2" fmla="*/ 37 w 53"/>
                <a:gd name="T3" fmla="*/ 2 h 50"/>
                <a:gd name="T4" fmla="*/ 26 w 53"/>
                <a:gd name="T5" fmla="*/ 5 h 50"/>
                <a:gd name="T6" fmla="*/ 0 w 53"/>
                <a:gd name="T7" fmla="*/ 50 h 50"/>
                <a:gd name="T8" fmla="*/ 30 w 53"/>
                <a:gd name="T9" fmla="*/ 42 h 50"/>
                <a:gd name="T10" fmla="*/ 53 w 53"/>
                <a:gd name="T11" fmla="*/ 1 h 50"/>
              </a:gdLst>
              <a:ahLst/>
              <a:cxnLst>
                <a:cxn ang="0">
                  <a:pos x="T0" y="T1"/>
                </a:cxn>
                <a:cxn ang="0">
                  <a:pos x="T2" y="T3"/>
                </a:cxn>
                <a:cxn ang="0">
                  <a:pos x="T4" y="T5"/>
                </a:cxn>
                <a:cxn ang="0">
                  <a:pos x="T6" y="T7"/>
                </a:cxn>
                <a:cxn ang="0">
                  <a:pos x="T8" y="T9"/>
                </a:cxn>
                <a:cxn ang="0">
                  <a:pos x="T10" y="T11"/>
                </a:cxn>
              </a:cxnLst>
              <a:rect l="0" t="0" r="r" b="b"/>
              <a:pathLst>
                <a:path w="53" h="50">
                  <a:moveTo>
                    <a:pt x="53" y="1"/>
                  </a:moveTo>
                  <a:cubicBezTo>
                    <a:pt x="48" y="0"/>
                    <a:pt x="43" y="0"/>
                    <a:pt x="37" y="2"/>
                  </a:cubicBezTo>
                  <a:cubicBezTo>
                    <a:pt x="26" y="5"/>
                    <a:pt x="26" y="5"/>
                    <a:pt x="26" y="5"/>
                  </a:cubicBezTo>
                  <a:cubicBezTo>
                    <a:pt x="0" y="50"/>
                    <a:pt x="0" y="50"/>
                    <a:pt x="0" y="50"/>
                  </a:cubicBezTo>
                  <a:cubicBezTo>
                    <a:pt x="30" y="42"/>
                    <a:pt x="30" y="42"/>
                    <a:pt x="30" y="42"/>
                  </a:cubicBezTo>
                  <a:lnTo>
                    <a:pt x="53"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0" name="Freeform 858">
              <a:extLst>
                <a:ext uri="{FF2B5EF4-FFF2-40B4-BE49-F238E27FC236}">
                  <a16:creationId xmlns:a16="http://schemas.microsoft.com/office/drawing/2014/main" id="{20D59045-37C3-47E8-9044-F1A6011D3558}"/>
                </a:ext>
              </a:extLst>
            </p:cNvPr>
            <p:cNvSpPr>
              <a:spLocks/>
            </p:cNvSpPr>
            <p:nvPr/>
          </p:nvSpPr>
          <p:spPr bwMode="auto">
            <a:xfrm>
              <a:off x="1374674" y="122740"/>
              <a:ext cx="126246" cy="140273"/>
            </a:xfrm>
            <a:custGeom>
              <a:avLst/>
              <a:gdLst>
                <a:gd name="T0" fmla="*/ 14 w 15"/>
                <a:gd name="T1" fmla="*/ 10 h 17"/>
                <a:gd name="T2" fmla="*/ 9 w 15"/>
                <a:gd name="T3" fmla="*/ 0 h 17"/>
                <a:gd name="T4" fmla="*/ 0 w 15"/>
                <a:gd name="T5" fmla="*/ 17 h 17"/>
                <a:gd name="T6" fmla="*/ 15 w 15"/>
                <a:gd name="T7" fmla="*/ 13 h 17"/>
                <a:gd name="T8" fmla="*/ 14 w 15"/>
                <a:gd name="T9" fmla="*/ 10 h 17"/>
              </a:gdLst>
              <a:ahLst/>
              <a:cxnLst>
                <a:cxn ang="0">
                  <a:pos x="T0" y="T1"/>
                </a:cxn>
                <a:cxn ang="0">
                  <a:pos x="T2" y="T3"/>
                </a:cxn>
                <a:cxn ang="0">
                  <a:pos x="T4" y="T5"/>
                </a:cxn>
                <a:cxn ang="0">
                  <a:pos x="T6" y="T7"/>
                </a:cxn>
                <a:cxn ang="0">
                  <a:pos x="T8" y="T9"/>
                </a:cxn>
              </a:cxnLst>
              <a:rect l="0" t="0" r="r" b="b"/>
              <a:pathLst>
                <a:path w="15" h="17">
                  <a:moveTo>
                    <a:pt x="14" y="10"/>
                  </a:moveTo>
                  <a:cubicBezTo>
                    <a:pt x="13" y="6"/>
                    <a:pt x="11" y="3"/>
                    <a:pt x="9" y="0"/>
                  </a:cubicBezTo>
                  <a:cubicBezTo>
                    <a:pt x="0" y="17"/>
                    <a:pt x="0" y="17"/>
                    <a:pt x="0" y="17"/>
                  </a:cubicBezTo>
                  <a:cubicBezTo>
                    <a:pt x="15" y="13"/>
                    <a:pt x="15" y="13"/>
                    <a:pt x="15" y="13"/>
                  </a:cubicBezTo>
                  <a:lnTo>
                    <a:pt x="14" y="1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1" name="Freeform 859">
              <a:extLst>
                <a:ext uri="{FF2B5EF4-FFF2-40B4-BE49-F238E27FC236}">
                  <a16:creationId xmlns:a16="http://schemas.microsoft.com/office/drawing/2014/main" id="{0E454C57-C085-4490-B3C2-30570070D1DF}"/>
                </a:ext>
              </a:extLst>
            </p:cNvPr>
            <p:cNvSpPr>
              <a:spLocks/>
            </p:cNvSpPr>
            <p:nvPr/>
          </p:nvSpPr>
          <p:spPr bwMode="auto">
            <a:xfrm>
              <a:off x="1234401" y="694353"/>
              <a:ext cx="305095" cy="305095"/>
            </a:xfrm>
            <a:custGeom>
              <a:avLst/>
              <a:gdLst>
                <a:gd name="T0" fmla="*/ 0 w 87"/>
                <a:gd name="T1" fmla="*/ 0 h 87"/>
                <a:gd name="T2" fmla="*/ 87 w 87"/>
                <a:gd name="T3" fmla="*/ 87 h 87"/>
                <a:gd name="T4" fmla="*/ 87 w 87"/>
                <a:gd name="T5" fmla="*/ 0 h 87"/>
                <a:gd name="T6" fmla="*/ 0 w 87"/>
                <a:gd name="T7" fmla="*/ 0 h 87"/>
              </a:gdLst>
              <a:ahLst/>
              <a:cxnLst>
                <a:cxn ang="0">
                  <a:pos x="T0" y="T1"/>
                </a:cxn>
                <a:cxn ang="0">
                  <a:pos x="T2" y="T3"/>
                </a:cxn>
                <a:cxn ang="0">
                  <a:pos x="T4" y="T5"/>
                </a:cxn>
                <a:cxn ang="0">
                  <a:pos x="T6" y="T7"/>
                </a:cxn>
              </a:cxnLst>
              <a:rect l="0" t="0" r="r" b="b"/>
              <a:pathLst>
                <a:path w="87" h="87">
                  <a:moveTo>
                    <a:pt x="0" y="0"/>
                  </a:moveTo>
                  <a:lnTo>
                    <a:pt x="87" y="87"/>
                  </a:lnTo>
                  <a:lnTo>
                    <a:pt x="87"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2" name="Freeform 860">
              <a:extLst>
                <a:ext uri="{FF2B5EF4-FFF2-40B4-BE49-F238E27FC236}">
                  <a16:creationId xmlns:a16="http://schemas.microsoft.com/office/drawing/2014/main" id="{30E8D999-4D8C-419E-BA3F-CC92C6173913}"/>
                </a:ext>
              </a:extLst>
            </p:cNvPr>
            <p:cNvSpPr>
              <a:spLocks/>
            </p:cNvSpPr>
            <p:nvPr/>
          </p:nvSpPr>
          <p:spPr bwMode="auto">
            <a:xfrm>
              <a:off x="0" y="273533"/>
              <a:ext cx="224437" cy="273533"/>
            </a:xfrm>
            <a:custGeom>
              <a:avLst/>
              <a:gdLst>
                <a:gd name="T0" fmla="*/ 9 w 27"/>
                <a:gd name="T1" fmla="*/ 33 h 33"/>
                <a:gd name="T2" fmla="*/ 27 w 27"/>
                <a:gd name="T3" fmla="*/ 0 h 33"/>
                <a:gd name="T4" fmla="*/ 24 w 27"/>
                <a:gd name="T5" fmla="*/ 1 h 33"/>
                <a:gd name="T6" fmla="*/ 0 w 27"/>
                <a:gd name="T7" fmla="*/ 32 h 33"/>
                <a:gd name="T8" fmla="*/ 3 w 27"/>
                <a:gd name="T9" fmla="*/ 31 h 33"/>
                <a:gd name="T10" fmla="*/ 9 w 27"/>
                <a:gd name="T11" fmla="*/ 33 h 33"/>
              </a:gdLst>
              <a:ahLst/>
              <a:cxnLst>
                <a:cxn ang="0">
                  <a:pos x="T0" y="T1"/>
                </a:cxn>
                <a:cxn ang="0">
                  <a:pos x="T2" y="T3"/>
                </a:cxn>
                <a:cxn ang="0">
                  <a:pos x="T4" y="T5"/>
                </a:cxn>
                <a:cxn ang="0">
                  <a:pos x="T6" y="T7"/>
                </a:cxn>
                <a:cxn ang="0">
                  <a:pos x="T8" y="T9"/>
                </a:cxn>
                <a:cxn ang="0">
                  <a:pos x="T10" y="T11"/>
                </a:cxn>
              </a:cxnLst>
              <a:rect l="0" t="0" r="r" b="b"/>
              <a:pathLst>
                <a:path w="27" h="33">
                  <a:moveTo>
                    <a:pt x="9" y="33"/>
                  </a:moveTo>
                  <a:cubicBezTo>
                    <a:pt x="27" y="0"/>
                    <a:pt x="27" y="0"/>
                    <a:pt x="27" y="0"/>
                  </a:cubicBezTo>
                  <a:cubicBezTo>
                    <a:pt x="24" y="1"/>
                    <a:pt x="24" y="1"/>
                    <a:pt x="24" y="1"/>
                  </a:cubicBezTo>
                  <a:cubicBezTo>
                    <a:pt x="10" y="5"/>
                    <a:pt x="0" y="18"/>
                    <a:pt x="0" y="32"/>
                  </a:cubicBezTo>
                  <a:cubicBezTo>
                    <a:pt x="1" y="31"/>
                    <a:pt x="2" y="31"/>
                    <a:pt x="3" y="31"/>
                  </a:cubicBezTo>
                  <a:cubicBezTo>
                    <a:pt x="5" y="31"/>
                    <a:pt x="7" y="31"/>
                    <a:pt x="9" y="3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3" name="Freeform 861">
              <a:extLst>
                <a:ext uri="{FF2B5EF4-FFF2-40B4-BE49-F238E27FC236}">
                  <a16:creationId xmlns:a16="http://schemas.microsoft.com/office/drawing/2014/main" id="{F7BFBFBC-842E-44E2-BD4A-ADDE0F647EDB}"/>
                </a:ext>
              </a:extLst>
            </p:cNvPr>
            <p:cNvSpPr>
              <a:spLocks noEditPoints="1"/>
            </p:cNvSpPr>
            <p:nvPr/>
          </p:nvSpPr>
          <p:spPr bwMode="auto">
            <a:xfrm>
              <a:off x="0" y="554079"/>
              <a:ext cx="175341" cy="305095"/>
            </a:xfrm>
            <a:custGeom>
              <a:avLst/>
              <a:gdLst>
                <a:gd name="T0" fmla="*/ 0 w 21"/>
                <a:gd name="T1" fmla="*/ 7 h 37"/>
                <a:gd name="T2" fmla="*/ 0 w 21"/>
                <a:gd name="T3" fmla="*/ 9 h 37"/>
                <a:gd name="T4" fmla="*/ 0 w 21"/>
                <a:gd name="T5" fmla="*/ 28 h 37"/>
                <a:gd name="T6" fmla="*/ 0 w 21"/>
                <a:gd name="T7" fmla="*/ 30 h 37"/>
                <a:gd name="T8" fmla="*/ 6 w 21"/>
                <a:gd name="T9" fmla="*/ 34 h 37"/>
                <a:gd name="T10" fmla="*/ 18 w 21"/>
                <a:gd name="T11" fmla="*/ 24 h 37"/>
                <a:gd name="T12" fmla="*/ 18 w 21"/>
                <a:gd name="T13" fmla="*/ 13 h 37"/>
                <a:gd name="T14" fmla="*/ 6 w 21"/>
                <a:gd name="T15" fmla="*/ 3 h 37"/>
                <a:gd name="T16" fmla="*/ 0 w 21"/>
                <a:gd name="T17" fmla="*/ 7 h 37"/>
                <a:gd name="T18" fmla="*/ 5 w 21"/>
                <a:gd name="T19" fmla="*/ 31 h 37"/>
                <a:gd name="T20" fmla="*/ 2 w 21"/>
                <a:gd name="T21" fmla="*/ 29 h 37"/>
                <a:gd name="T22" fmla="*/ 5 w 21"/>
                <a:gd name="T23" fmla="*/ 27 h 37"/>
                <a:gd name="T24" fmla="*/ 7 w 21"/>
                <a:gd name="T25" fmla="*/ 29 h 37"/>
                <a:gd name="T26" fmla="*/ 5 w 21"/>
                <a:gd name="T27" fmla="*/ 31 h 37"/>
                <a:gd name="T28" fmla="*/ 15 w 21"/>
                <a:gd name="T29" fmla="*/ 16 h 37"/>
                <a:gd name="T30" fmla="*/ 17 w 21"/>
                <a:gd name="T31" fmla="*/ 18 h 37"/>
                <a:gd name="T32" fmla="*/ 15 w 21"/>
                <a:gd name="T33" fmla="*/ 21 h 37"/>
                <a:gd name="T34" fmla="*/ 13 w 21"/>
                <a:gd name="T35" fmla="*/ 18 h 37"/>
                <a:gd name="T36" fmla="*/ 15 w 21"/>
                <a:gd name="T37" fmla="*/ 16 h 37"/>
                <a:gd name="T38" fmla="*/ 5 w 21"/>
                <a:gd name="T39" fmla="*/ 10 h 37"/>
                <a:gd name="T40" fmla="*/ 2 w 21"/>
                <a:gd name="T41" fmla="*/ 8 h 37"/>
                <a:gd name="T42" fmla="*/ 5 w 21"/>
                <a:gd name="T43" fmla="*/ 6 h 37"/>
                <a:gd name="T44" fmla="*/ 7 w 21"/>
                <a:gd name="T45" fmla="*/ 8 h 37"/>
                <a:gd name="T46" fmla="*/ 5 w 21"/>
                <a:gd name="T47" fmla="*/ 1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 h="37">
                  <a:moveTo>
                    <a:pt x="0" y="7"/>
                  </a:moveTo>
                  <a:cubicBezTo>
                    <a:pt x="0" y="9"/>
                    <a:pt x="0" y="9"/>
                    <a:pt x="0" y="9"/>
                  </a:cubicBezTo>
                  <a:cubicBezTo>
                    <a:pt x="0" y="14"/>
                    <a:pt x="0" y="23"/>
                    <a:pt x="0" y="28"/>
                  </a:cubicBezTo>
                  <a:cubicBezTo>
                    <a:pt x="0" y="30"/>
                    <a:pt x="0" y="30"/>
                    <a:pt x="0" y="30"/>
                  </a:cubicBezTo>
                  <a:cubicBezTo>
                    <a:pt x="0" y="35"/>
                    <a:pt x="3" y="37"/>
                    <a:pt x="6" y="34"/>
                  </a:cubicBezTo>
                  <a:cubicBezTo>
                    <a:pt x="9" y="31"/>
                    <a:pt x="14" y="26"/>
                    <a:pt x="18" y="24"/>
                  </a:cubicBezTo>
                  <a:cubicBezTo>
                    <a:pt x="21" y="21"/>
                    <a:pt x="21" y="16"/>
                    <a:pt x="18" y="13"/>
                  </a:cubicBezTo>
                  <a:cubicBezTo>
                    <a:pt x="14" y="11"/>
                    <a:pt x="9" y="6"/>
                    <a:pt x="6" y="3"/>
                  </a:cubicBezTo>
                  <a:cubicBezTo>
                    <a:pt x="3" y="0"/>
                    <a:pt x="0" y="2"/>
                    <a:pt x="0" y="7"/>
                  </a:cubicBezTo>
                  <a:close/>
                  <a:moveTo>
                    <a:pt x="5" y="31"/>
                  </a:moveTo>
                  <a:cubicBezTo>
                    <a:pt x="3" y="31"/>
                    <a:pt x="2" y="30"/>
                    <a:pt x="2" y="29"/>
                  </a:cubicBezTo>
                  <a:cubicBezTo>
                    <a:pt x="2" y="27"/>
                    <a:pt x="3" y="27"/>
                    <a:pt x="5" y="27"/>
                  </a:cubicBezTo>
                  <a:cubicBezTo>
                    <a:pt x="6" y="27"/>
                    <a:pt x="7" y="27"/>
                    <a:pt x="7" y="29"/>
                  </a:cubicBezTo>
                  <a:cubicBezTo>
                    <a:pt x="7" y="30"/>
                    <a:pt x="6" y="31"/>
                    <a:pt x="5" y="31"/>
                  </a:cubicBezTo>
                  <a:close/>
                  <a:moveTo>
                    <a:pt x="15" y="16"/>
                  </a:moveTo>
                  <a:cubicBezTo>
                    <a:pt x="16" y="16"/>
                    <a:pt x="17" y="17"/>
                    <a:pt x="17" y="18"/>
                  </a:cubicBezTo>
                  <a:cubicBezTo>
                    <a:pt x="17" y="20"/>
                    <a:pt x="16" y="21"/>
                    <a:pt x="15" y="21"/>
                  </a:cubicBezTo>
                  <a:cubicBezTo>
                    <a:pt x="14" y="21"/>
                    <a:pt x="13" y="20"/>
                    <a:pt x="13" y="18"/>
                  </a:cubicBezTo>
                  <a:cubicBezTo>
                    <a:pt x="13" y="17"/>
                    <a:pt x="14" y="16"/>
                    <a:pt x="15" y="16"/>
                  </a:cubicBezTo>
                  <a:close/>
                  <a:moveTo>
                    <a:pt x="5" y="10"/>
                  </a:moveTo>
                  <a:cubicBezTo>
                    <a:pt x="3" y="10"/>
                    <a:pt x="2" y="9"/>
                    <a:pt x="2" y="8"/>
                  </a:cubicBezTo>
                  <a:cubicBezTo>
                    <a:pt x="2" y="7"/>
                    <a:pt x="3" y="6"/>
                    <a:pt x="5" y="6"/>
                  </a:cubicBezTo>
                  <a:cubicBezTo>
                    <a:pt x="6" y="6"/>
                    <a:pt x="7" y="7"/>
                    <a:pt x="7" y="8"/>
                  </a:cubicBezTo>
                  <a:cubicBezTo>
                    <a:pt x="7" y="9"/>
                    <a:pt x="6" y="10"/>
                    <a:pt x="5"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 name="Freeform 862">
              <a:extLst>
                <a:ext uri="{FF2B5EF4-FFF2-40B4-BE49-F238E27FC236}">
                  <a16:creationId xmlns:a16="http://schemas.microsoft.com/office/drawing/2014/main" id="{53040452-1EF4-41C5-B882-3C0F60CFC211}"/>
                </a:ext>
              </a:extLst>
            </p:cNvPr>
            <p:cNvSpPr>
              <a:spLocks noEditPoints="1"/>
            </p:cNvSpPr>
            <p:nvPr/>
          </p:nvSpPr>
          <p:spPr bwMode="auto">
            <a:xfrm>
              <a:off x="0" y="694353"/>
              <a:ext cx="1539496" cy="1059063"/>
            </a:xfrm>
            <a:custGeom>
              <a:avLst/>
              <a:gdLst>
                <a:gd name="T0" fmla="*/ 114 w 186"/>
                <a:gd name="T1" fmla="*/ 0 h 128"/>
                <a:gd name="T2" fmla="*/ 82 w 186"/>
                <a:gd name="T3" fmla="*/ 0 h 128"/>
                <a:gd name="T4" fmla="*/ 119 w 186"/>
                <a:gd name="T5" fmla="*/ 37 h 128"/>
                <a:gd name="T6" fmla="*/ 83 w 186"/>
                <a:gd name="T7" fmla="*/ 37 h 128"/>
                <a:gd name="T8" fmla="*/ 46 w 186"/>
                <a:gd name="T9" fmla="*/ 0 h 128"/>
                <a:gd name="T10" fmla="*/ 25 w 186"/>
                <a:gd name="T11" fmla="*/ 0 h 128"/>
                <a:gd name="T12" fmla="*/ 25 w 186"/>
                <a:gd name="T13" fmla="*/ 1 h 128"/>
                <a:gd name="T14" fmla="*/ 23 w 186"/>
                <a:gd name="T15" fmla="*/ 8 h 128"/>
                <a:gd name="T16" fmla="*/ 52 w 186"/>
                <a:gd name="T17" fmla="*/ 37 h 128"/>
                <a:gd name="T18" fmla="*/ 16 w 186"/>
                <a:gd name="T19" fmla="*/ 37 h 128"/>
                <a:gd name="T20" fmla="*/ 2 w 186"/>
                <a:gd name="T21" fmla="*/ 23 h 128"/>
                <a:gd name="T22" fmla="*/ 1 w 186"/>
                <a:gd name="T23" fmla="*/ 23 h 128"/>
                <a:gd name="T24" fmla="*/ 0 w 186"/>
                <a:gd name="T25" fmla="*/ 94 h 128"/>
                <a:gd name="T26" fmla="*/ 34 w 186"/>
                <a:gd name="T27" fmla="*/ 128 h 128"/>
                <a:gd name="T28" fmla="*/ 153 w 186"/>
                <a:gd name="T29" fmla="*/ 128 h 128"/>
                <a:gd name="T30" fmla="*/ 186 w 186"/>
                <a:gd name="T31" fmla="*/ 94 h 128"/>
                <a:gd name="T32" fmla="*/ 186 w 186"/>
                <a:gd name="T33" fmla="*/ 37 h 128"/>
                <a:gd name="T34" fmla="*/ 150 w 186"/>
                <a:gd name="T35" fmla="*/ 37 h 128"/>
                <a:gd name="T36" fmla="*/ 114 w 186"/>
                <a:gd name="T37" fmla="*/ 0 h 128"/>
                <a:gd name="T38" fmla="*/ 160 w 186"/>
                <a:gd name="T39" fmla="*/ 81 h 128"/>
                <a:gd name="T40" fmla="*/ 127 w 186"/>
                <a:gd name="T41" fmla="*/ 114 h 128"/>
                <a:gd name="T42" fmla="*/ 61 w 186"/>
                <a:gd name="T43" fmla="*/ 114 h 128"/>
                <a:gd name="T44" fmla="*/ 27 w 186"/>
                <a:gd name="T45" fmla="*/ 81 h 128"/>
                <a:gd name="T46" fmla="*/ 61 w 186"/>
                <a:gd name="T47" fmla="*/ 48 h 128"/>
                <a:gd name="T48" fmla="*/ 127 w 186"/>
                <a:gd name="T49" fmla="*/ 48 h 128"/>
                <a:gd name="T50" fmla="*/ 160 w 186"/>
                <a:gd name="T51" fmla="*/ 81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86" h="128">
                  <a:moveTo>
                    <a:pt x="114" y="0"/>
                  </a:moveTo>
                  <a:cubicBezTo>
                    <a:pt x="82" y="0"/>
                    <a:pt x="82" y="0"/>
                    <a:pt x="82" y="0"/>
                  </a:cubicBezTo>
                  <a:cubicBezTo>
                    <a:pt x="119" y="37"/>
                    <a:pt x="119" y="37"/>
                    <a:pt x="119" y="37"/>
                  </a:cubicBezTo>
                  <a:cubicBezTo>
                    <a:pt x="83" y="37"/>
                    <a:pt x="83" y="37"/>
                    <a:pt x="83" y="37"/>
                  </a:cubicBezTo>
                  <a:cubicBezTo>
                    <a:pt x="46" y="0"/>
                    <a:pt x="46" y="0"/>
                    <a:pt x="46" y="0"/>
                  </a:cubicBezTo>
                  <a:cubicBezTo>
                    <a:pt x="25" y="0"/>
                    <a:pt x="25" y="0"/>
                    <a:pt x="25" y="0"/>
                  </a:cubicBezTo>
                  <a:cubicBezTo>
                    <a:pt x="25" y="1"/>
                    <a:pt x="25" y="1"/>
                    <a:pt x="25" y="1"/>
                  </a:cubicBezTo>
                  <a:cubicBezTo>
                    <a:pt x="25" y="4"/>
                    <a:pt x="24" y="6"/>
                    <a:pt x="23" y="8"/>
                  </a:cubicBezTo>
                  <a:cubicBezTo>
                    <a:pt x="52" y="37"/>
                    <a:pt x="52" y="37"/>
                    <a:pt x="52" y="37"/>
                  </a:cubicBezTo>
                  <a:cubicBezTo>
                    <a:pt x="16" y="37"/>
                    <a:pt x="16" y="37"/>
                    <a:pt x="16" y="37"/>
                  </a:cubicBezTo>
                  <a:cubicBezTo>
                    <a:pt x="2" y="23"/>
                    <a:pt x="2" y="23"/>
                    <a:pt x="2" y="23"/>
                  </a:cubicBezTo>
                  <a:cubicBezTo>
                    <a:pt x="2" y="23"/>
                    <a:pt x="1" y="23"/>
                    <a:pt x="1" y="23"/>
                  </a:cubicBezTo>
                  <a:cubicBezTo>
                    <a:pt x="0" y="94"/>
                    <a:pt x="0" y="94"/>
                    <a:pt x="0" y="94"/>
                  </a:cubicBezTo>
                  <a:cubicBezTo>
                    <a:pt x="0" y="113"/>
                    <a:pt x="15" y="128"/>
                    <a:pt x="34" y="128"/>
                  </a:cubicBezTo>
                  <a:cubicBezTo>
                    <a:pt x="153" y="128"/>
                    <a:pt x="153" y="128"/>
                    <a:pt x="153" y="128"/>
                  </a:cubicBezTo>
                  <a:cubicBezTo>
                    <a:pt x="171" y="128"/>
                    <a:pt x="186" y="113"/>
                    <a:pt x="186" y="94"/>
                  </a:cubicBezTo>
                  <a:cubicBezTo>
                    <a:pt x="186" y="37"/>
                    <a:pt x="186" y="37"/>
                    <a:pt x="186" y="37"/>
                  </a:cubicBezTo>
                  <a:cubicBezTo>
                    <a:pt x="150" y="37"/>
                    <a:pt x="150" y="37"/>
                    <a:pt x="150" y="37"/>
                  </a:cubicBezTo>
                  <a:lnTo>
                    <a:pt x="114" y="0"/>
                  </a:lnTo>
                  <a:close/>
                  <a:moveTo>
                    <a:pt x="160" y="81"/>
                  </a:moveTo>
                  <a:cubicBezTo>
                    <a:pt x="160" y="100"/>
                    <a:pt x="146" y="114"/>
                    <a:pt x="127" y="114"/>
                  </a:cubicBezTo>
                  <a:cubicBezTo>
                    <a:pt x="61" y="114"/>
                    <a:pt x="61" y="114"/>
                    <a:pt x="61" y="114"/>
                  </a:cubicBezTo>
                  <a:cubicBezTo>
                    <a:pt x="42" y="114"/>
                    <a:pt x="27" y="100"/>
                    <a:pt x="27" y="81"/>
                  </a:cubicBezTo>
                  <a:cubicBezTo>
                    <a:pt x="27" y="63"/>
                    <a:pt x="42" y="48"/>
                    <a:pt x="61" y="48"/>
                  </a:cubicBezTo>
                  <a:cubicBezTo>
                    <a:pt x="127" y="48"/>
                    <a:pt x="127" y="48"/>
                    <a:pt x="127" y="48"/>
                  </a:cubicBezTo>
                  <a:cubicBezTo>
                    <a:pt x="146" y="48"/>
                    <a:pt x="160" y="63"/>
                    <a:pt x="160" y="81"/>
                  </a:cubicBezTo>
                  <a:close/>
                </a:path>
              </a:pathLst>
            </a:custGeom>
            <a:solidFill>
              <a:srgbClr val="78D1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sp>
          <p:nvSpPr>
            <p:cNvPr id="25" name="Freeform 863">
              <a:extLst>
                <a:ext uri="{FF2B5EF4-FFF2-40B4-BE49-F238E27FC236}">
                  <a16:creationId xmlns:a16="http://schemas.microsoft.com/office/drawing/2014/main" id="{F85D72F4-C0C0-4300-8946-96385CCBBACB}"/>
                </a:ext>
              </a:extLst>
            </p:cNvPr>
            <p:cNvSpPr>
              <a:spLocks/>
            </p:cNvSpPr>
            <p:nvPr/>
          </p:nvSpPr>
          <p:spPr bwMode="auto">
            <a:xfrm>
              <a:off x="382245" y="1216872"/>
              <a:ext cx="792542" cy="56109"/>
            </a:xfrm>
            <a:custGeom>
              <a:avLst/>
              <a:gdLst>
                <a:gd name="T0" fmla="*/ 0 w 96"/>
                <a:gd name="T1" fmla="*/ 4 h 7"/>
                <a:gd name="T2" fmla="*/ 3 w 96"/>
                <a:gd name="T3" fmla="*/ 7 h 7"/>
                <a:gd name="T4" fmla="*/ 92 w 96"/>
                <a:gd name="T5" fmla="*/ 7 h 7"/>
                <a:gd name="T6" fmla="*/ 96 w 96"/>
                <a:gd name="T7" fmla="*/ 4 h 7"/>
                <a:gd name="T8" fmla="*/ 92 w 96"/>
                <a:gd name="T9" fmla="*/ 0 h 7"/>
                <a:gd name="T10" fmla="*/ 3 w 96"/>
                <a:gd name="T11" fmla="*/ 0 h 7"/>
                <a:gd name="T12" fmla="*/ 0 w 96"/>
                <a:gd name="T13" fmla="*/ 4 h 7"/>
              </a:gdLst>
              <a:ahLst/>
              <a:cxnLst>
                <a:cxn ang="0">
                  <a:pos x="T0" y="T1"/>
                </a:cxn>
                <a:cxn ang="0">
                  <a:pos x="T2" y="T3"/>
                </a:cxn>
                <a:cxn ang="0">
                  <a:pos x="T4" y="T5"/>
                </a:cxn>
                <a:cxn ang="0">
                  <a:pos x="T6" y="T7"/>
                </a:cxn>
                <a:cxn ang="0">
                  <a:pos x="T8" y="T9"/>
                </a:cxn>
                <a:cxn ang="0">
                  <a:pos x="T10" y="T11"/>
                </a:cxn>
                <a:cxn ang="0">
                  <a:pos x="T12" y="T13"/>
                </a:cxn>
              </a:cxnLst>
              <a:rect l="0" t="0" r="r" b="b"/>
              <a:pathLst>
                <a:path w="96" h="7">
                  <a:moveTo>
                    <a:pt x="0" y="4"/>
                  </a:moveTo>
                  <a:cubicBezTo>
                    <a:pt x="0" y="5"/>
                    <a:pt x="2" y="7"/>
                    <a:pt x="3" y="7"/>
                  </a:cubicBezTo>
                  <a:cubicBezTo>
                    <a:pt x="92" y="7"/>
                    <a:pt x="92" y="7"/>
                    <a:pt x="92" y="7"/>
                  </a:cubicBezTo>
                  <a:cubicBezTo>
                    <a:pt x="94" y="7"/>
                    <a:pt x="96" y="5"/>
                    <a:pt x="96" y="4"/>
                  </a:cubicBezTo>
                  <a:cubicBezTo>
                    <a:pt x="96" y="2"/>
                    <a:pt x="94" y="0"/>
                    <a:pt x="92" y="0"/>
                  </a:cubicBezTo>
                  <a:cubicBezTo>
                    <a:pt x="3" y="0"/>
                    <a:pt x="3" y="0"/>
                    <a:pt x="3" y="0"/>
                  </a:cubicBezTo>
                  <a:cubicBezTo>
                    <a:pt x="2" y="0"/>
                    <a:pt x="0" y="2"/>
                    <a:pt x="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 name="Freeform 864">
              <a:extLst>
                <a:ext uri="{FF2B5EF4-FFF2-40B4-BE49-F238E27FC236}">
                  <a16:creationId xmlns:a16="http://schemas.microsoft.com/office/drawing/2014/main" id="{42C448F8-7E80-43E8-AE8B-66C4EF53BCB1}"/>
                </a:ext>
              </a:extLst>
            </p:cNvPr>
            <p:cNvSpPr>
              <a:spLocks/>
            </p:cNvSpPr>
            <p:nvPr/>
          </p:nvSpPr>
          <p:spPr bwMode="auto">
            <a:xfrm>
              <a:off x="382245" y="1455336"/>
              <a:ext cx="792542" cy="49096"/>
            </a:xfrm>
            <a:custGeom>
              <a:avLst/>
              <a:gdLst>
                <a:gd name="T0" fmla="*/ 92 w 96"/>
                <a:gd name="T1" fmla="*/ 0 h 6"/>
                <a:gd name="T2" fmla="*/ 3 w 96"/>
                <a:gd name="T3" fmla="*/ 0 h 6"/>
                <a:gd name="T4" fmla="*/ 0 w 96"/>
                <a:gd name="T5" fmla="*/ 3 h 6"/>
                <a:gd name="T6" fmla="*/ 3 w 96"/>
                <a:gd name="T7" fmla="*/ 6 h 6"/>
                <a:gd name="T8" fmla="*/ 92 w 96"/>
                <a:gd name="T9" fmla="*/ 6 h 6"/>
                <a:gd name="T10" fmla="*/ 96 w 96"/>
                <a:gd name="T11" fmla="*/ 3 h 6"/>
                <a:gd name="T12" fmla="*/ 92 w 96"/>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96" h="6">
                  <a:moveTo>
                    <a:pt x="92" y="0"/>
                  </a:moveTo>
                  <a:cubicBezTo>
                    <a:pt x="3" y="0"/>
                    <a:pt x="3" y="0"/>
                    <a:pt x="3" y="0"/>
                  </a:cubicBezTo>
                  <a:cubicBezTo>
                    <a:pt x="2" y="0"/>
                    <a:pt x="0" y="1"/>
                    <a:pt x="0" y="3"/>
                  </a:cubicBezTo>
                  <a:cubicBezTo>
                    <a:pt x="0" y="4"/>
                    <a:pt x="2" y="6"/>
                    <a:pt x="3" y="6"/>
                  </a:cubicBezTo>
                  <a:cubicBezTo>
                    <a:pt x="92" y="6"/>
                    <a:pt x="92" y="6"/>
                    <a:pt x="92" y="6"/>
                  </a:cubicBezTo>
                  <a:cubicBezTo>
                    <a:pt x="94" y="6"/>
                    <a:pt x="96" y="4"/>
                    <a:pt x="96" y="3"/>
                  </a:cubicBezTo>
                  <a:cubicBezTo>
                    <a:pt x="96" y="1"/>
                    <a:pt x="94"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27" name="Freeform 117">
            <a:extLst>
              <a:ext uri="{FF2B5EF4-FFF2-40B4-BE49-F238E27FC236}">
                <a16:creationId xmlns:a16="http://schemas.microsoft.com/office/drawing/2014/main" id="{9EEBBEC6-2230-404E-BF71-1254266A2EE3}"/>
              </a:ext>
              <a:ext uri="{C183D7F6-B498-43B3-948B-1728B52AA6E4}">
                <adec:decorative xmlns:adec="http://schemas.microsoft.com/office/drawing/2017/decorative" val="1"/>
              </a:ext>
            </a:extLst>
          </p:cNvPr>
          <p:cNvSpPr>
            <a:spLocks noEditPoints="1"/>
          </p:cNvSpPr>
          <p:nvPr/>
        </p:nvSpPr>
        <p:spPr bwMode="auto">
          <a:xfrm>
            <a:off x="197088" y="3942121"/>
            <a:ext cx="295906" cy="266010"/>
          </a:xfrm>
          <a:custGeom>
            <a:avLst/>
            <a:gdLst>
              <a:gd name="T0" fmla="*/ 96 w 203"/>
              <a:gd name="T1" fmla="*/ 149 h 161"/>
              <a:gd name="T2" fmla="*/ 14 w 203"/>
              <a:gd name="T3" fmla="*/ 149 h 161"/>
              <a:gd name="T4" fmla="*/ 14 w 203"/>
              <a:gd name="T5" fmla="*/ 11 h 161"/>
              <a:gd name="T6" fmla="*/ 96 w 203"/>
              <a:gd name="T7" fmla="*/ 11 h 161"/>
              <a:gd name="T8" fmla="*/ 96 w 203"/>
              <a:gd name="T9" fmla="*/ 149 h 161"/>
              <a:gd name="T10" fmla="*/ 203 w 203"/>
              <a:gd name="T11" fmla="*/ 161 h 161"/>
              <a:gd name="T12" fmla="*/ 196 w 203"/>
              <a:gd name="T13" fmla="*/ 161 h 161"/>
              <a:gd name="T14" fmla="*/ 7 w 203"/>
              <a:gd name="T15" fmla="*/ 161 h 161"/>
              <a:gd name="T16" fmla="*/ 0 w 203"/>
              <a:gd name="T17" fmla="*/ 161 h 161"/>
              <a:gd name="T18" fmla="*/ 0 w 203"/>
              <a:gd name="T19" fmla="*/ 156 h 161"/>
              <a:gd name="T20" fmla="*/ 0 w 203"/>
              <a:gd name="T21" fmla="*/ 3 h 161"/>
              <a:gd name="T22" fmla="*/ 7 w 203"/>
              <a:gd name="T23" fmla="*/ 3 h 161"/>
              <a:gd name="T24" fmla="*/ 7 w 203"/>
              <a:gd name="T25" fmla="*/ 156 h 161"/>
              <a:gd name="T26" fmla="*/ 196 w 203"/>
              <a:gd name="T27" fmla="*/ 155 h 161"/>
              <a:gd name="T28" fmla="*/ 196 w 203"/>
              <a:gd name="T29" fmla="*/ 2 h 161"/>
              <a:gd name="T30" fmla="*/ 203 w 203"/>
              <a:gd name="T31" fmla="*/ 2 h 161"/>
              <a:gd name="T32" fmla="*/ 203 w 203"/>
              <a:gd name="T33" fmla="*/ 155 h 161"/>
              <a:gd name="T34" fmla="*/ 203 w 203"/>
              <a:gd name="T35" fmla="*/ 161 h 161"/>
              <a:gd name="T36" fmla="*/ 107 w 203"/>
              <a:gd name="T37" fmla="*/ 149 h 161"/>
              <a:gd name="T38" fmla="*/ 189 w 203"/>
              <a:gd name="T39" fmla="*/ 149 h 161"/>
              <a:gd name="T40" fmla="*/ 189 w 203"/>
              <a:gd name="T41" fmla="*/ 10 h 161"/>
              <a:gd name="T42" fmla="*/ 107 w 203"/>
              <a:gd name="T43" fmla="*/ 11 h 161"/>
              <a:gd name="T44" fmla="*/ 107 w 203"/>
              <a:gd name="T45" fmla="*/ 149 h 161"/>
              <a:gd name="T46" fmla="*/ 123 w 203"/>
              <a:gd name="T47" fmla="*/ 54 h 161"/>
              <a:gd name="T48" fmla="*/ 173 w 203"/>
              <a:gd name="T49" fmla="*/ 54 h 161"/>
              <a:gd name="T50" fmla="*/ 173 w 203"/>
              <a:gd name="T51" fmla="*/ 60 h 161"/>
              <a:gd name="T52" fmla="*/ 123 w 203"/>
              <a:gd name="T53" fmla="*/ 60 h 161"/>
              <a:gd name="T54" fmla="*/ 123 w 203"/>
              <a:gd name="T55" fmla="*/ 54 h 161"/>
              <a:gd name="T56" fmla="*/ 123 w 203"/>
              <a:gd name="T57" fmla="*/ 91 h 161"/>
              <a:gd name="T58" fmla="*/ 173 w 203"/>
              <a:gd name="T59" fmla="*/ 91 h 161"/>
              <a:gd name="T60" fmla="*/ 173 w 203"/>
              <a:gd name="T61" fmla="*/ 97 h 161"/>
              <a:gd name="T62" fmla="*/ 123 w 203"/>
              <a:gd name="T63" fmla="*/ 98 h 161"/>
              <a:gd name="T64" fmla="*/ 123 w 203"/>
              <a:gd name="T65" fmla="*/ 91 h 161"/>
              <a:gd name="T66" fmla="*/ 123 w 203"/>
              <a:gd name="T67" fmla="*/ 72 h 161"/>
              <a:gd name="T68" fmla="*/ 173 w 203"/>
              <a:gd name="T69" fmla="*/ 72 h 161"/>
              <a:gd name="T70" fmla="*/ 173 w 203"/>
              <a:gd name="T71" fmla="*/ 79 h 161"/>
              <a:gd name="T72" fmla="*/ 123 w 203"/>
              <a:gd name="T73" fmla="*/ 79 h 161"/>
              <a:gd name="T74" fmla="*/ 123 w 203"/>
              <a:gd name="T75" fmla="*/ 72 h 161"/>
              <a:gd name="T76" fmla="*/ 30 w 203"/>
              <a:gd name="T77" fmla="*/ 54 h 161"/>
              <a:gd name="T78" fmla="*/ 80 w 203"/>
              <a:gd name="T79" fmla="*/ 54 h 161"/>
              <a:gd name="T80" fmla="*/ 80 w 203"/>
              <a:gd name="T81" fmla="*/ 60 h 161"/>
              <a:gd name="T82" fmla="*/ 30 w 203"/>
              <a:gd name="T83" fmla="*/ 61 h 161"/>
              <a:gd name="T84" fmla="*/ 30 w 203"/>
              <a:gd name="T85" fmla="*/ 54 h 161"/>
              <a:gd name="T86" fmla="*/ 30 w 203"/>
              <a:gd name="T87" fmla="*/ 91 h 161"/>
              <a:gd name="T88" fmla="*/ 80 w 203"/>
              <a:gd name="T89" fmla="*/ 91 h 161"/>
              <a:gd name="T90" fmla="*/ 80 w 203"/>
              <a:gd name="T91" fmla="*/ 98 h 161"/>
              <a:gd name="T92" fmla="*/ 30 w 203"/>
              <a:gd name="T93" fmla="*/ 98 h 161"/>
              <a:gd name="T94" fmla="*/ 30 w 203"/>
              <a:gd name="T95" fmla="*/ 91 h 161"/>
              <a:gd name="T96" fmla="*/ 30 w 203"/>
              <a:gd name="T97" fmla="*/ 73 h 161"/>
              <a:gd name="T98" fmla="*/ 80 w 203"/>
              <a:gd name="T99" fmla="*/ 72 h 161"/>
              <a:gd name="T100" fmla="*/ 80 w 203"/>
              <a:gd name="T101" fmla="*/ 79 h 161"/>
              <a:gd name="T102" fmla="*/ 30 w 203"/>
              <a:gd name="T103" fmla="*/ 79 h 161"/>
              <a:gd name="T104" fmla="*/ 30 w 203"/>
              <a:gd name="T105" fmla="*/ 7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03" h="161">
                <a:moveTo>
                  <a:pt x="96" y="149"/>
                </a:moveTo>
                <a:cubicBezTo>
                  <a:pt x="66" y="123"/>
                  <a:pt x="44" y="150"/>
                  <a:pt x="14" y="149"/>
                </a:cubicBezTo>
                <a:cubicBezTo>
                  <a:pt x="14" y="103"/>
                  <a:pt x="14" y="57"/>
                  <a:pt x="14" y="11"/>
                </a:cubicBezTo>
                <a:cubicBezTo>
                  <a:pt x="41" y="0"/>
                  <a:pt x="68" y="0"/>
                  <a:pt x="96" y="11"/>
                </a:cubicBezTo>
                <a:cubicBezTo>
                  <a:pt x="96" y="57"/>
                  <a:pt x="96" y="103"/>
                  <a:pt x="96" y="149"/>
                </a:cubicBezTo>
                <a:close/>
                <a:moveTo>
                  <a:pt x="203" y="161"/>
                </a:moveTo>
                <a:cubicBezTo>
                  <a:pt x="196" y="161"/>
                  <a:pt x="196" y="161"/>
                  <a:pt x="196" y="161"/>
                </a:cubicBezTo>
                <a:cubicBezTo>
                  <a:pt x="7" y="161"/>
                  <a:pt x="7" y="161"/>
                  <a:pt x="7" y="161"/>
                </a:cubicBezTo>
                <a:cubicBezTo>
                  <a:pt x="0" y="161"/>
                  <a:pt x="0" y="161"/>
                  <a:pt x="0" y="161"/>
                </a:cubicBezTo>
                <a:cubicBezTo>
                  <a:pt x="0" y="156"/>
                  <a:pt x="0" y="156"/>
                  <a:pt x="0" y="156"/>
                </a:cubicBezTo>
                <a:cubicBezTo>
                  <a:pt x="0" y="3"/>
                  <a:pt x="0" y="3"/>
                  <a:pt x="0" y="3"/>
                </a:cubicBezTo>
                <a:cubicBezTo>
                  <a:pt x="7" y="3"/>
                  <a:pt x="7" y="3"/>
                  <a:pt x="7" y="3"/>
                </a:cubicBezTo>
                <a:cubicBezTo>
                  <a:pt x="7" y="156"/>
                  <a:pt x="7" y="156"/>
                  <a:pt x="7" y="156"/>
                </a:cubicBezTo>
                <a:cubicBezTo>
                  <a:pt x="196" y="155"/>
                  <a:pt x="196" y="155"/>
                  <a:pt x="196" y="155"/>
                </a:cubicBezTo>
                <a:cubicBezTo>
                  <a:pt x="196" y="2"/>
                  <a:pt x="196" y="2"/>
                  <a:pt x="196" y="2"/>
                </a:cubicBezTo>
                <a:cubicBezTo>
                  <a:pt x="203" y="2"/>
                  <a:pt x="203" y="2"/>
                  <a:pt x="203" y="2"/>
                </a:cubicBezTo>
                <a:cubicBezTo>
                  <a:pt x="203" y="155"/>
                  <a:pt x="203" y="155"/>
                  <a:pt x="203" y="155"/>
                </a:cubicBezTo>
                <a:cubicBezTo>
                  <a:pt x="203" y="161"/>
                  <a:pt x="203" y="161"/>
                  <a:pt x="203" y="161"/>
                </a:cubicBezTo>
                <a:close/>
                <a:moveTo>
                  <a:pt x="107" y="149"/>
                </a:moveTo>
                <a:cubicBezTo>
                  <a:pt x="137" y="123"/>
                  <a:pt x="159" y="149"/>
                  <a:pt x="189" y="149"/>
                </a:cubicBezTo>
                <a:cubicBezTo>
                  <a:pt x="189" y="102"/>
                  <a:pt x="189" y="56"/>
                  <a:pt x="189" y="10"/>
                </a:cubicBezTo>
                <a:cubicBezTo>
                  <a:pt x="162" y="0"/>
                  <a:pt x="135" y="0"/>
                  <a:pt x="107" y="11"/>
                </a:cubicBezTo>
                <a:cubicBezTo>
                  <a:pt x="107" y="57"/>
                  <a:pt x="107" y="103"/>
                  <a:pt x="107" y="149"/>
                </a:cubicBezTo>
                <a:close/>
                <a:moveTo>
                  <a:pt x="123" y="54"/>
                </a:moveTo>
                <a:cubicBezTo>
                  <a:pt x="173" y="54"/>
                  <a:pt x="173" y="54"/>
                  <a:pt x="173" y="54"/>
                </a:cubicBezTo>
                <a:cubicBezTo>
                  <a:pt x="173" y="60"/>
                  <a:pt x="173" y="60"/>
                  <a:pt x="173" y="60"/>
                </a:cubicBezTo>
                <a:cubicBezTo>
                  <a:pt x="123" y="60"/>
                  <a:pt x="123" y="60"/>
                  <a:pt x="123" y="60"/>
                </a:cubicBezTo>
                <a:cubicBezTo>
                  <a:pt x="123" y="54"/>
                  <a:pt x="123" y="54"/>
                  <a:pt x="123" y="54"/>
                </a:cubicBezTo>
                <a:close/>
                <a:moveTo>
                  <a:pt x="123" y="91"/>
                </a:moveTo>
                <a:cubicBezTo>
                  <a:pt x="173" y="91"/>
                  <a:pt x="173" y="91"/>
                  <a:pt x="173" y="91"/>
                </a:cubicBezTo>
                <a:cubicBezTo>
                  <a:pt x="173" y="97"/>
                  <a:pt x="173" y="97"/>
                  <a:pt x="173" y="97"/>
                </a:cubicBezTo>
                <a:cubicBezTo>
                  <a:pt x="123" y="98"/>
                  <a:pt x="123" y="98"/>
                  <a:pt x="123" y="98"/>
                </a:cubicBezTo>
                <a:cubicBezTo>
                  <a:pt x="123" y="91"/>
                  <a:pt x="123" y="91"/>
                  <a:pt x="123" y="91"/>
                </a:cubicBezTo>
                <a:close/>
                <a:moveTo>
                  <a:pt x="123" y="72"/>
                </a:moveTo>
                <a:cubicBezTo>
                  <a:pt x="173" y="72"/>
                  <a:pt x="173" y="72"/>
                  <a:pt x="173" y="72"/>
                </a:cubicBezTo>
                <a:cubicBezTo>
                  <a:pt x="173" y="79"/>
                  <a:pt x="173" y="79"/>
                  <a:pt x="173" y="79"/>
                </a:cubicBezTo>
                <a:cubicBezTo>
                  <a:pt x="123" y="79"/>
                  <a:pt x="123" y="79"/>
                  <a:pt x="123" y="79"/>
                </a:cubicBezTo>
                <a:cubicBezTo>
                  <a:pt x="123" y="72"/>
                  <a:pt x="123" y="72"/>
                  <a:pt x="123" y="72"/>
                </a:cubicBezTo>
                <a:close/>
                <a:moveTo>
                  <a:pt x="30" y="54"/>
                </a:moveTo>
                <a:cubicBezTo>
                  <a:pt x="80" y="54"/>
                  <a:pt x="80" y="54"/>
                  <a:pt x="80" y="54"/>
                </a:cubicBezTo>
                <a:cubicBezTo>
                  <a:pt x="80" y="60"/>
                  <a:pt x="80" y="60"/>
                  <a:pt x="80" y="60"/>
                </a:cubicBezTo>
                <a:cubicBezTo>
                  <a:pt x="30" y="61"/>
                  <a:pt x="30" y="61"/>
                  <a:pt x="30" y="61"/>
                </a:cubicBezTo>
                <a:cubicBezTo>
                  <a:pt x="30" y="54"/>
                  <a:pt x="30" y="54"/>
                  <a:pt x="30" y="54"/>
                </a:cubicBezTo>
                <a:close/>
                <a:moveTo>
                  <a:pt x="30" y="91"/>
                </a:moveTo>
                <a:cubicBezTo>
                  <a:pt x="80" y="91"/>
                  <a:pt x="80" y="91"/>
                  <a:pt x="80" y="91"/>
                </a:cubicBezTo>
                <a:cubicBezTo>
                  <a:pt x="80" y="98"/>
                  <a:pt x="80" y="98"/>
                  <a:pt x="80" y="98"/>
                </a:cubicBezTo>
                <a:cubicBezTo>
                  <a:pt x="30" y="98"/>
                  <a:pt x="30" y="98"/>
                  <a:pt x="30" y="98"/>
                </a:cubicBezTo>
                <a:cubicBezTo>
                  <a:pt x="30" y="91"/>
                  <a:pt x="30" y="91"/>
                  <a:pt x="30" y="91"/>
                </a:cubicBezTo>
                <a:close/>
                <a:moveTo>
                  <a:pt x="30" y="73"/>
                </a:moveTo>
                <a:cubicBezTo>
                  <a:pt x="80" y="72"/>
                  <a:pt x="80" y="72"/>
                  <a:pt x="80" y="72"/>
                </a:cubicBezTo>
                <a:cubicBezTo>
                  <a:pt x="80" y="79"/>
                  <a:pt x="80" y="79"/>
                  <a:pt x="80" y="79"/>
                </a:cubicBezTo>
                <a:cubicBezTo>
                  <a:pt x="30" y="79"/>
                  <a:pt x="30" y="79"/>
                  <a:pt x="30" y="79"/>
                </a:cubicBezTo>
                <a:cubicBezTo>
                  <a:pt x="30" y="73"/>
                  <a:pt x="30" y="73"/>
                  <a:pt x="30" y="73"/>
                </a:cubicBezTo>
                <a:close/>
              </a:path>
            </a:pathLst>
          </a:custGeom>
          <a:solidFill>
            <a:schemeClr val="accent5">
              <a:lumMod val="75000"/>
            </a:schemeClr>
          </a:solidFill>
          <a:ln>
            <a:noFill/>
          </a:ln>
        </p:spPr>
        <p:txBody>
          <a:bodyPr vert="horz" wrap="square" lIns="91440" tIns="45720" rIns="91440" bIns="45720"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28" name="Group 27">
            <a:extLst>
              <a:ext uri="{FF2B5EF4-FFF2-40B4-BE49-F238E27FC236}">
                <a16:creationId xmlns:a16="http://schemas.microsoft.com/office/drawing/2014/main" id="{E0801808-F747-4249-83DC-3C9611336BED}"/>
              </a:ext>
              <a:ext uri="{C183D7F6-B498-43B3-948B-1728B52AA6E4}">
                <adec:decorative xmlns:adec="http://schemas.microsoft.com/office/drawing/2017/decorative" val="1"/>
              </a:ext>
            </a:extLst>
          </p:cNvPr>
          <p:cNvGrpSpPr/>
          <p:nvPr/>
        </p:nvGrpSpPr>
        <p:grpSpPr>
          <a:xfrm>
            <a:off x="227860" y="2674142"/>
            <a:ext cx="265134" cy="294733"/>
            <a:chOff x="0" y="0"/>
            <a:chExt cx="9619461" cy="9469804"/>
          </a:xfrm>
          <a:solidFill>
            <a:srgbClr val="002060"/>
          </a:solidFill>
        </p:grpSpPr>
        <p:sp>
          <p:nvSpPr>
            <p:cNvPr id="29" name="Freeform 236">
              <a:extLst>
                <a:ext uri="{FF2B5EF4-FFF2-40B4-BE49-F238E27FC236}">
                  <a16:creationId xmlns:a16="http://schemas.microsoft.com/office/drawing/2014/main" id="{8BA85630-3B68-4499-AE42-7735EB5560E9}"/>
                </a:ext>
              </a:extLst>
            </p:cNvPr>
            <p:cNvSpPr>
              <a:spLocks noEditPoints="1"/>
            </p:cNvSpPr>
            <p:nvPr/>
          </p:nvSpPr>
          <p:spPr bwMode="auto">
            <a:xfrm>
              <a:off x="0" y="0"/>
              <a:ext cx="9619461" cy="8546937"/>
            </a:xfrm>
            <a:custGeom>
              <a:avLst/>
              <a:gdLst>
                <a:gd name="T0" fmla="*/ 474 w 490"/>
                <a:gd name="T1" fmla="*/ 0 h 435"/>
                <a:gd name="T2" fmla="*/ 16 w 490"/>
                <a:gd name="T3" fmla="*/ 0 h 435"/>
                <a:gd name="T4" fmla="*/ 0 w 490"/>
                <a:gd name="T5" fmla="*/ 15 h 435"/>
                <a:gd name="T6" fmla="*/ 0 w 490"/>
                <a:gd name="T7" fmla="*/ 419 h 435"/>
                <a:gd name="T8" fmla="*/ 16 w 490"/>
                <a:gd name="T9" fmla="*/ 435 h 435"/>
                <a:gd name="T10" fmla="*/ 101 w 490"/>
                <a:gd name="T11" fmla="*/ 435 h 435"/>
                <a:gd name="T12" fmla="*/ 101 w 490"/>
                <a:gd name="T13" fmla="*/ 404 h 435"/>
                <a:gd name="T14" fmla="*/ 31 w 490"/>
                <a:gd name="T15" fmla="*/ 404 h 435"/>
                <a:gd name="T16" fmla="*/ 31 w 490"/>
                <a:gd name="T17" fmla="*/ 109 h 435"/>
                <a:gd name="T18" fmla="*/ 458 w 490"/>
                <a:gd name="T19" fmla="*/ 109 h 435"/>
                <a:gd name="T20" fmla="*/ 458 w 490"/>
                <a:gd name="T21" fmla="*/ 404 h 435"/>
                <a:gd name="T22" fmla="*/ 381 w 490"/>
                <a:gd name="T23" fmla="*/ 404 h 435"/>
                <a:gd name="T24" fmla="*/ 381 w 490"/>
                <a:gd name="T25" fmla="*/ 435 h 435"/>
                <a:gd name="T26" fmla="*/ 474 w 490"/>
                <a:gd name="T27" fmla="*/ 435 h 435"/>
                <a:gd name="T28" fmla="*/ 490 w 490"/>
                <a:gd name="T29" fmla="*/ 419 h 435"/>
                <a:gd name="T30" fmla="*/ 490 w 490"/>
                <a:gd name="T31" fmla="*/ 15 h 435"/>
                <a:gd name="T32" fmla="*/ 474 w 490"/>
                <a:gd name="T33" fmla="*/ 0 h 435"/>
                <a:gd name="T34" fmla="*/ 316 w 490"/>
                <a:gd name="T35" fmla="*/ 75 h 435"/>
                <a:gd name="T36" fmla="*/ 295 w 490"/>
                <a:gd name="T37" fmla="*/ 54 h 435"/>
                <a:gd name="T38" fmla="*/ 316 w 490"/>
                <a:gd name="T39" fmla="*/ 33 h 435"/>
                <a:gd name="T40" fmla="*/ 337 w 490"/>
                <a:gd name="T41" fmla="*/ 54 h 435"/>
                <a:gd name="T42" fmla="*/ 316 w 490"/>
                <a:gd name="T43" fmla="*/ 75 h 435"/>
                <a:gd name="T44" fmla="*/ 377 w 490"/>
                <a:gd name="T45" fmla="*/ 75 h 435"/>
                <a:gd name="T46" fmla="*/ 356 w 490"/>
                <a:gd name="T47" fmla="*/ 54 h 435"/>
                <a:gd name="T48" fmla="*/ 377 w 490"/>
                <a:gd name="T49" fmla="*/ 33 h 435"/>
                <a:gd name="T50" fmla="*/ 398 w 490"/>
                <a:gd name="T51" fmla="*/ 54 h 435"/>
                <a:gd name="T52" fmla="*/ 377 w 490"/>
                <a:gd name="T53" fmla="*/ 75 h 435"/>
                <a:gd name="T54" fmla="*/ 438 w 490"/>
                <a:gd name="T55" fmla="*/ 75 h 435"/>
                <a:gd name="T56" fmla="*/ 417 w 490"/>
                <a:gd name="T57" fmla="*/ 54 h 435"/>
                <a:gd name="T58" fmla="*/ 438 w 490"/>
                <a:gd name="T59" fmla="*/ 33 h 435"/>
                <a:gd name="T60" fmla="*/ 458 w 490"/>
                <a:gd name="T61" fmla="*/ 54 h 435"/>
                <a:gd name="T62" fmla="*/ 438 w 490"/>
                <a:gd name="T63" fmla="*/ 75 h 4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90" h="435">
                  <a:moveTo>
                    <a:pt x="474" y="0"/>
                  </a:moveTo>
                  <a:cubicBezTo>
                    <a:pt x="16" y="0"/>
                    <a:pt x="16" y="0"/>
                    <a:pt x="16" y="0"/>
                  </a:cubicBezTo>
                  <a:cubicBezTo>
                    <a:pt x="7" y="0"/>
                    <a:pt x="0" y="7"/>
                    <a:pt x="0" y="15"/>
                  </a:cubicBezTo>
                  <a:cubicBezTo>
                    <a:pt x="0" y="419"/>
                    <a:pt x="0" y="419"/>
                    <a:pt x="0" y="419"/>
                  </a:cubicBezTo>
                  <a:cubicBezTo>
                    <a:pt x="0" y="428"/>
                    <a:pt x="7" y="435"/>
                    <a:pt x="16" y="435"/>
                  </a:cubicBezTo>
                  <a:cubicBezTo>
                    <a:pt x="101" y="435"/>
                    <a:pt x="101" y="435"/>
                    <a:pt x="101" y="435"/>
                  </a:cubicBezTo>
                  <a:cubicBezTo>
                    <a:pt x="101" y="404"/>
                    <a:pt x="101" y="404"/>
                    <a:pt x="101" y="404"/>
                  </a:cubicBezTo>
                  <a:cubicBezTo>
                    <a:pt x="31" y="404"/>
                    <a:pt x="31" y="404"/>
                    <a:pt x="31" y="404"/>
                  </a:cubicBezTo>
                  <a:cubicBezTo>
                    <a:pt x="31" y="109"/>
                    <a:pt x="31" y="109"/>
                    <a:pt x="31" y="109"/>
                  </a:cubicBezTo>
                  <a:cubicBezTo>
                    <a:pt x="458" y="109"/>
                    <a:pt x="458" y="109"/>
                    <a:pt x="458" y="109"/>
                  </a:cubicBezTo>
                  <a:cubicBezTo>
                    <a:pt x="458" y="404"/>
                    <a:pt x="458" y="404"/>
                    <a:pt x="458" y="404"/>
                  </a:cubicBezTo>
                  <a:cubicBezTo>
                    <a:pt x="381" y="404"/>
                    <a:pt x="381" y="404"/>
                    <a:pt x="381" y="404"/>
                  </a:cubicBezTo>
                  <a:cubicBezTo>
                    <a:pt x="381" y="435"/>
                    <a:pt x="381" y="435"/>
                    <a:pt x="381" y="435"/>
                  </a:cubicBezTo>
                  <a:cubicBezTo>
                    <a:pt x="474" y="435"/>
                    <a:pt x="474" y="435"/>
                    <a:pt x="474" y="435"/>
                  </a:cubicBezTo>
                  <a:cubicBezTo>
                    <a:pt x="483" y="435"/>
                    <a:pt x="490" y="428"/>
                    <a:pt x="490" y="419"/>
                  </a:cubicBezTo>
                  <a:cubicBezTo>
                    <a:pt x="490" y="15"/>
                    <a:pt x="490" y="15"/>
                    <a:pt x="490" y="15"/>
                  </a:cubicBezTo>
                  <a:cubicBezTo>
                    <a:pt x="490" y="7"/>
                    <a:pt x="483" y="0"/>
                    <a:pt x="474" y="0"/>
                  </a:cubicBezTo>
                  <a:close/>
                  <a:moveTo>
                    <a:pt x="316" y="75"/>
                  </a:moveTo>
                  <a:cubicBezTo>
                    <a:pt x="305" y="75"/>
                    <a:pt x="295" y="66"/>
                    <a:pt x="295" y="54"/>
                  </a:cubicBezTo>
                  <a:cubicBezTo>
                    <a:pt x="295" y="43"/>
                    <a:pt x="305" y="33"/>
                    <a:pt x="316" y="33"/>
                  </a:cubicBezTo>
                  <a:cubicBezTo>
                    <a:pt x="327" y="33"/>
                    <a:pt x="337" y="43"/>
                    <a:pt x="337" y="54"/>
                  </a:cubicBezTo>
                  <a:cubicBezTo>
                    <a:pt x="337" y="66"/>
                    <a:pt x="327" y="75"/>
                    <a:pt x="316" y="75"/>
                  </a:cubicBezTo>
                  <a:close/>
                  <a:moveTo>
                    <a:pt x="377" y="75"/>
                  </a:moveTo>
                  <a:cubicBezTo>
                    <a:pt x="365" y="75"/>
                    <a:pt x="356" y="66"/>
                    <a:pt x="356" y="54"/>
                  </a:cubicBezTo>
                  <a:cubicBezTo>
                    <a:pt x="356" y="43"/>
                    <a:pt x="365" y="33"/>
                    <a:pt x="377" y="33"/>
                  </a:cubicBezTo>
                  <a:cubicBezTo>
                    <a:pt x="388" y="33"/>
                    <a:pt x="398" y="43"/>
                    <a:pt x="398" y="54"/>
                  </a:cubicBezTo>
                  <a:cubicBezTo>
                    <a:pt x="398" y="66"/>
                    <a:pt x="388" y="75"/>
                    <a:pt x="377" y="75"/>
                  </a:cubicBezTo>
                  <a:close/>
                  <a:moveTo>
                    <a:pt x="438" y="75"/>
                  </a:moveTo>
                  <a:cubicBezTo>
                    <a:pt x="426" y="75"/>
                    <a:pt x="417" y="66"/>
                    <a:pt x="417" y="54"/>
                  </a:cubicBezTo>
                  <a:cubicBezTo>
                    <a:pt x="417" y="43"/>
                    <a:pt x="426" y="33"/>
                    <a:pt x="438" y="33"/>
                  </a:cubicBezTo>
                  <a:cubicBezTo>
                    <a:pt x="449" y="33"/>
                    <a:pt x="458" y="43"/>
                    <a:pt x="458" y="54"/>
                  </a:cubicBezTo>
                  <a:cubicBezTo>
                    <a:pt x="458" y="66"/>
                    <a:pt x="449" y="75"/>
                    <a:pt x="438" y="7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0" name="Freeform 237">
              <a:extLst>
                <a:ext uri="{FF2B5EF4-FFF2-40B4-BE49-F238E27FC236}">
                  <a16:creationId xmlns:a16="http://schemas.microsoft.com/office/drawing/2014/main" id="{00CBCBAC-1EA9-4B08-A351-1D042A3FA9B2}"/>
                </a:ext>
              </a:extLst>
            </p:cNvPr>
            <p:cNvSpPr>
              <a:spLocks/>
            </p:cNvSpPr>
            <p:nvPr/>
          </p:nvSpPr>
          <p:spPr bwMode="auto">
            <a:xfrm>
              <a:off x="1430033" y="3990788"/>
              <a:ext cx="3067916" cy="1587998"/>
            </a:xfrm>
            <a:custGeom>
              <a:avLst/>
              <a:gdLst>
                <a:gd name="T0" fmla="*/ 369 w 369"/>
                <a:gd name="T1" fmla="*/ 82 h 191"/>
                <a:gd name="T2" fmla="*/ 272 w 369"/>
                <a:gd name="T3" fmla="*/ 0 h 191"/>
                <a:gd name="T4" fmla="*/ 0 w 369"/>
                <a:gd name="T5" fmla="*/ 111 h 191"/>
                <a:gd name="T6" fmla="*/ 97 w 369"/>
                <a:gd name="T7" fmla="*/ 191 h 191"/>
                <a:gd name="T8" fmla="*/ 369 w 369"/>
                <a:gd name="T9" fmla="*/ 82 h 191"/>
              </a:gdLst>
              <a:ahLst/>
              <a:cxnLst>
                <a:cxn ang="0">
                  <a:pos x="T0" y="T1"/>
                </a:cxn>
                <a:cxn ang="0">
                  <a:pos x="T2" y="T3"/>
                </a:cxn>
                <a:cxn ang="0">
                  <a:pos x="T4" y="T5"/>
                </a:cxn>
                <a:cxn ang="0">
                  <a:pos x="T6" y="T7"/>
                </a:cxn>
                <a:cxn ang="0">
                  <a:pos x="T8" y="T9"/>
                </a:cxn>
              </a:cxnLst>
              <a:rect l="0" t="0" r="r" b="b"/>
              <a:pathLst>
                <a:path w="369" h="191">
                  <a:moveTo>
                    <a:pt x="369" y="82"/>
                  </a:moveTo>
                  <a:lnTo>
                    <a:pt x="272" y="0"/>
                  </a:lnTo>
                  <a:lnTo>
                    <a:pt x="0" y="111"/>
                  </a:lnTo>
                  <a:lnTo>
                    <a:pt x="97" y="191"/>
                  </a:lnTo>
                  <a:lnTo>
                    <a:pt x="369" y="8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1" name="Freeform 238">
              <a:extLst>
                <a:ext uri="{FF2B5EF4-FFF2-40B4-BE49-F238E27FC236}">
                  <a16:creationId xmlns:a16="http://schemas.microsoft.com/office/drawing/2014/main" id="{D2D67A36-0845-420A-B4A7-043DD879DD0E}"/>
                </a:ext>
              </a:extLst>
            </p:cNvPr>
            <p:cNvSpPr>
              <a:spLocks/>
            </p:cNvSpPr>
            <p:nvPr/>
          </p:nvSpPr>
          <p:spPr bwMode="auto">
            <a:xfrm>
              <a:off x="2934891" y="3866075"/>
              <a:ext cx="4996828" cy="1247331"/>
            </a:xfrm>
            <a:custGeom>
              <a:avLst/>
              <a:gdLst>
                <a:gd name="T0" fmla="*/ 366 w 366"/>
                <a:gd name="T1" fmla="*/ 109 h 201"/>
                <a:gd name="T2" fmla="*/ 94 w 366"/>
                <a:gd name="T3" fmla="*/ 0 h 201"/>
                <a:gd name="T4" fmla="*/ 0 w 366"/>
                <a:gd name="T5" fmla="*/ 93 h 201"/>
                <a:gd name="T6" fmla="*/ 274 w 366"/>
                <a:gd name="T7" fmla="*/ 201 h 201"/>
                <a:gd name="T8" fmla="*/ 366 w 366"/>
                <a:gd name="T9" fmla="*/ 109 h 201"/>
              </a:gdLst>
              <a:ahLst/>
              <a:cxnLst>
                <a:cxn ang="0">
                  <a:pos x="T0" y="T1"/>
                </a:cxn>
                <a:cxn ang="0">
                  <a:pos x="T2" y="T3"/>
                </a:cxn>
                <a:cxn ang="0">
                  <a:pos x="T4" y="T5"/>
                </a:cxn>
                <a:cxn ang="0">
                  <a:pos x="T6" y="T7"/>
                </a:cxn>
                <a:cxn ang="0">
                  <a:pos x="T8" y="T9"/>
                </a:cxn>
              </a:cxnLst>
              <a:rect l="0" t="0" r="r" b="b"/>
              <a:pathLst>
                <a:path w="366" h="201">
                  <a:moveTo>
                    <a:pt x="366" y="109"/>
                  </a:moveTo>
                  <a:lnTo>
                    <a:pt x="94" y="0"/>
                  </a:lnTo>
                  <a:lnTo>
                    <a:pt x="0" y="93"/>
                  </a:lnTo>
                  <a:lnTo>
                    <a:pt x="274" y="201"/>
                  </a:lnTo>
                  <a:lnTo>
                    <a:pt x="366" y="10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2" name="Freeform 239">
              <a:extLst>
                <a:ext uri="{FF2B5EF4-FFF2-40B4-BE49-F238E27FC236}">
                  <a16:creationId xmlns:a16="http://schemas.microsoft.com/office/drawing/2014/main" id="{AA1B8DB8-D58D-445E-B0BA-03E17F9B0AFD}"/>
                </a:ext>
              </a:extLst>
            </p:cNvPr>
            <p:cNvSpPr>
              <a:spLocks/>
            </p:cNvSpPr>
            <p:nvPr/>
          </p:nvSpPr>
          <p:spPr bwMode="auto">
            <a:xfrm>
              <a:off x="4888716" y="6875792"/>
              <a:ext cx="2278075" cy="2594012"/>
            </a:xfrm>
            <a:custGeom>
              <a:avLst/>
              <a:gdLst>
                <a:gd name="T0" fmla="*/ 0 w 274"/>
                <a:gd name="T1" fmla="*/ 0 h 312"/>
                <a:gd name="T2" fmla="*/ 0 w 274"/>
                <a:gd name="T3" fmla="*/ 312 h 312"/>
                <a:gd name="T4" fmla="*/ 274 w 274"/>
                <a:gd name="T5" fmla="*/ 201 h 312"/>
                <a:gd name="T6" fmla="*/ 274 w 274"/>
                <a:gd name="T7" fmla="*/ 38 h 312"/>
                <a:gd name="T8" fmla="*/ 118 w 274"/>
                <a:gd name="T9" fmla="*/ 101 h 312"/>
                <a:gd name="T10" fmla="*/ 0 w 274"/>
                <a:gd name="T11" fmla="*/ 0 h 312"/>
              </a:gdLst>
              <a:ahLst/>
              <a:cxnLst>
                <a:cxn ang="0">
                  <a:pos x="T0" y="T1"/>
                </a:cxn>
                <a:cxn ang="0">
                  <a:pos x="T2" y="T3"/>
                </a:cxn>
                <a:cxn ang="0">
                  <a:pos x="T4" y="T5"/>
                </a:cxn>
                <a:cxn ang="0">
                  <a:pos x="T6" y="T7"/>
                </a:cxn>
                <a:cxn ang="0">
                  <a:pos x="T8" y="T9"/>
                </a:cxn>
                <a:cxn ang="0">
                  <a:pos x="T10" y="T11"/>
                </a:cxn>
              </a:cxnLst>
              <a:rect l="0" t="0" r="r" b="b"/>
              <a:pathLst>
                <a:path w="274" h="312">
                  <a:moveTo>
                    <a:pt x="0" y="0"/>
                  </a:moveTo>
                  <a:lnTo>
                    <a:pt x="0" y="312"/>
                  </a:lnTo>
                  <a:lnTo>
                    <a:pt x="274" y="201"/>
                  </a:lnTo>
                  <a:lnTo>
                    <a:pt x="274" y="38"/>
                  </a:lnTo>
                  <a:lnTo>
                    <a:pt x="118" y="101"/>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3" name="Freeform 240">
              <a:extLst>
                <a:ext uri="{FF2B5EF4-FFF2-40B4-BE49-F238E27FC236}">
                  <a16:creationId xmlns:a16="http://schemas.microsoft.com/office/drawing/2014/main" id="{35C4A1D0-104F-440F-A674-66A4A80932D2}"/>
                </a:ext>
              </a:extLst>
            </p:cNvPr>
            <p:cNvSpPr>
              <a:spLocks/>
            </p:cNvSpPr>
            <p:nvPr/>
          </p:nvSpPr>
          <p:spPr bwMode="auto">
            <a:xfrm>
              <a:off x="5121512" y="5794954"/>
              <a:ext cx="3067916" cy="1587998"/>
            </a:xfrm>
            <a:custGeom>
              <a:avLst/>
              <a:gdLst>
                <a:gd name="T0" fmla="*/ 0 w 369"/>
                <a:gd name="T1" fmla="*/ 109 h 191"/>
                <a:gd name="T2" fmla="*/ 97 w 369"/>
                <a:gd name="T3" fmla="*/ 191 h 191"/>
                <a:gd name="T4" fmla="*/ 369 w 369"/>
                <a:gd name="T5" fmla="*/ 83 h 191"/>
                <a:gd name="T6" fmla="*/ 272 w 369"/>
                <a:gd name="T7" fmla="*/ 0 h 191"/>
                <a:gd name="T8" fmla="*/ 0 w 369"/>
                <a:gd name="T9" fmla="*/ 109 h 191"/>
              </a:gdLst>
              <a:ahLst/>
              <a:cxnLst>
                <a:cxn ang="0">
                  <a:pos x="T0" y="T1"/>
                </a:cxn>
                <a:cxn ang="0">
                  <a:pos x="T2" y="T3"/>
                </a:cxn>
                <a:cxn ang="0">
                  <a:pos x="T4" y="T5"/>
                </a:cxn>
                <a:cxn ang="0">
                  <a:pos x="T6" y="T7"/>
                </a:cxn>
                <a:cxn ang="0">
                  <a:pos x="T8" y="T9"/>
                </a:cxn>
              </a:cxnLst>
              <a:rect l="0" t="0" r="r" b="b"/>
              <a:pathLst>
                <a:path w="369" h="191">
                  <a:moveTo>
                    <a:pt x="0" y="109"/>
                  </a:moveTo>
                  <a:lnTo>
                    <a:pt x="97" y="191"/>
                  </a:lnTo>
                  <a:lnTo>
                    <a:pt x="369" y="83"/>
                  </a:lnTo>
                  <a:lnTo>
                    <a:pt x="272" y="0"/>
                  </a:lnTo>
                  <a:lnTo>
                    <a:pt x="0" y="10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4" name="Freeform 241">
              <a:extLst>
                <a:ext uri="{FF2B5EF4-FFF2-40B4-BE49-F238E27FC236}">
                  <a16:creationId xmlns:a16="http://schemas.microsoft.com/office/drawing/2014/main" id="{D4C93027-B112-4A20-BDAA-662030543C14}"/>
                </a:ext>
              </a:extLst>
            </p:cNvPr>
            <p:cNvSpPr>
              <a:spLocks/>
            </p:cNvSpPr>
            <p:nvPr/>
          </p:nvSpPr>
          <p:spPr bwMode="auto">
            <a:xfrm>
              <a:off x="2311332" y="7050392"/>
              <a:ext cx="2261447" cy="2419412"/>
            </a:xfrm>
            <a:custGeom>
              <a:avLst/>
              <a:gdLst>
                <a:gd name="T0" fmla="*/ 0 w 272"/>
                <a:gd name="T1" fmla="*/ 31 h 291"/>
                <a:gd name="T2" fmla="*/ 0 w 272"/>
                <a:gd name="T3" fmla="*/ 180 h 291"/>
                <a:gd name="T4" fmla="*/ 272 w 272"/>
                <a:gd name="T5" fmla="*/ 291 h 291"/>
                <a:gd name="T6" fmla="*/ 272 w 272"/>
                <a:gd name="T7" fmla="*/ 0 h 291"/>
                <a:gd name="T8" fmla="*/ 170 w 272"/>
                <a:gd name="T9" fmla="*/ 99 h 291"/>
                <a:gd name="T10" fmla="*/ 0 w 272"/>
                <a:gd name="T11" fmla="*/ 31 h 291"/>
              </a:gdLst>
              <a:ahLst/>
              <a:cxnLst>
                <a:cxn ang="0">
                  <a:pos x="T0" y="T1"/>
                </a:cxn>
                <a:cxn ang="0">
                  <a:pos x="T2" y="T3"/>
                </a:cxn>
                <a:cxn ang="0">
                  <a:pos x="T4" y="T5"/>
                </a:cxn>
                <a:cxn ang="0">
                  <a:pos x="T6" y="T7"/>
                </a:cxn>
                <a:cxn ang="0">
                  <a:pos x="T8" y="T9"/>
                </a:cxn>
                <a:cxn ang="0">
                  <a:pos x="T10" y="T11"/>
                </a:cxn>
              </a:cxnLst>
              <a:rect l="0" t="0" r="r" b="b"/>
              <a:pathLst>
                <a:path w="272" h="291">
                  <a:moveTo>
                    <a:pt x="0" y="31"/>
                  </a:moveTo>
                  <a:lnTo>
                    <a:pt x="0" y="180"/>
                  </a:lnTo>
                  <a:lnTo>
                    <a:pt x="272" y="291"/>
                  </a:lnTo>
                  <a:lnTo>
                    <a:pt x="272" y="0"/>
                  </a:lnTo>
                  <a:lnTo>
                    <a:pt x="170" y="99"/>
                  </a:lnTo>
                  <a:lnTo>
                    <a:pt x="0" y="3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5" name="Freeform 242">
              <a:extLst>
                <a:ext uri="{FF2B5EF4-FFF2-40B4-BE49-F238E27FC236}">
                  <a16:creationId xmlns:a16="http://schemas.microsoft.com/office/drawing/2014/main" id="{A993E6DF-3766-4078-8DD0-9366B3731D9C}"/>
                </a:ext>
              </a:extLst>
            </p:cNvPr>
            <p:cNvSpPr>
              <a:spLocks/>
            </p:cNvSpPr>
            <p:nvPr/>
          </p:nvSpPr>
          <p:spPr bwMode="auto">
            <a:xfrm>
              <a:off x="1413404" y="5869784"/>
              <a:ext cx="3042976" cy="1654511"/>
            </a:xfrm>
            <a:custGeom>
              <a:avLst/>
              <a:gdLst>
                <a:gd name="T0" fmla="*/ 366 w 366"/>
                <a:gd name="T1" fmla="*/ 109 h 199"/>
                <a:gd name="T2" fmla="*/ 92 w 366"/>
                <a:gd name="T3" fmla="*/ 0 h 199"/>
                <a:gd name="T4" fmla="*/ 0 w 366"/>
                <a:gd name="T5" fmla="*/ 90 h 199"/>
                <a:gd name="T6" fmla="*/ 271 w 366"/>
                <a:gd name="T7" fmla="*/ 199 h 199"/>
                <a:gd name="T8" fmla="*/ 366 w 366"/>
                <a:gd name="T9" fmla="*/ 109 h 199"/>
              </a:gdLst>
              <a:ahLst/>
              <a:cxnLst>
                <a:cxn ang="0">
                  <a:pos x="T0" y="T1"/>
                </a:cxn>
                <a:cxn ang="0">
                  <a:pos x="T2" y="T3"/>
                </a:cxn>
                <a:cxn ang="0">
                  <a:pos x="T4" y="T5"/>
                </a:cxn>
                <a:cxn ang="0">
                  <a:pos x="T6" y="T7"/>
                </a:cxn>
                <a:cxn ang="0">
                  <a:pos x="T8" y="T9"/>
                </a:cxn>
              </a:cxnLst>
              <a:rect l="0" t="0" r="r" b="b"/>
              <a:pathLst>
                <a:path w="366" h="199">
                  <a:moveTo>
                    <a:pt x="366" y="109"/>
                  </a:moveTo>
                  <a:lnTo>
                    <a:pt x="92" y="0"/>
                  </a:lnTo>
                  <a:lnTo>
                    <a:pt x="0" y="90"/>
                  </a:lnTo>
                  <a:lnTo>
                    <a:pt x="271" y="199"/>
                  </a:lnTo>
                  <a:lnTo>
                    <a:pt x="366" y="10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36" name="Group 35">
            <a:extLst>
              <a:ext uri="{FF2B5EF4-FFF2-40B4-BE49-F238E27FC236}">
                <a16:creationId xmlns:a16="http://schemas.microsoft.com/office/drawing/2014/main" id="{92FE2790-90A0-4066-B0A6-405F1D025F29}"/>
              </a:ext>
              <a:ext uri="{C183D7F6-B498-43B3-948B-1728B52AA6E4}">
                <adec:decorative xmlns:adec="http://schemas.microsoft.com/office/drawing/2017/decorative" val="1"/>
              </a:ext>
            </a:extLst>
          </p:cNvPr>
          <p:cNvGrpSpPr/>
          <p:nvPr/>
        </p:nvGrpSpPr>
        <p:grpSpPr>
          <a:xfrm>
            <a:off x="227860" y="2094771"/>
            <a:ext cx="248150" cy="266010"/>
            <a:chOff x="3449830" y="3091980"/>
            <a:chExt cx="214369" cy="228394"/>
          </a:xfrm>
        </p:grpSpPr>
        <p:sp>
          <p:nvSpPr>
            <p:cNvPr id="37" name="Freeform 3708">
              <a:extLst>
                <a:ext uri="{FF2B5EF4-FFF2-40B4-BE49-F238E27FC236}">
                  <a16:creationId xmlns:a16="http://schemas.microsoft.com/office/drawing/2014/main" id="{EE870F13-6A69-4155-A27B-379DB3C43A3A}"/>
                </a:ext>
              </a:extLst>
            </p:cNvPr>
            <p:cNvSpPr>
              <a:spLocks/>
            </p:cNvSpPr>
            <p:nvPr/>
          </p:nvSpPr>
          <p:spPr bwMode="auto">
            <a:xfrm>
              <a:off x="3449830" y="3091980"/>
              <a:ext cx="166287" cy="156269"/>
            </a:xfrm>
            <a:custGeom>
              <a:avLst/>
              <a:gdLst>
                <a:gd name="T0" fmla="*/ 70 w 83"/>
                <a:gd name="T1" fmla="*/ 0 h 78"/>
                <a:gd name="T2" fmla="*/ 70 w 83"/>
                <a:gd name="T3" fmla="*/ 0 h 78"/>
                <a:gd name="T4" fmla="*/ 69 w 83"/>
                <a:gd name="T5" fmla="*/ 0 h 78"/>
                <a:gd name="T6" fmla="*/ 68 w 83"/>
                <a:gd name="T7" fmla="*/ 0 h 78"/>
                <a:gd name="T8" fmla="*/ 67 w 83"/>
                <a:gd name="T9" fmla="*/ 0 h 78"/>
                <a:gd name="T10" fmla="*/ 67 w 83"/>
                <a:gd name="T11" fmla="*/ 0 h 78"/>
                <a:gd name="T12" fmla="*/ 54 w 83"/>
                <a:gd name="T13" fmla="*/ 13 h 78"/>
                <a:gd name="T14" fmla="*/ 54 w 83"/>
                <a:gd name="T15" fmla="*/ 16 h 78"/>
                <a:gd name="T16" fmla="*/ 57 w 83"/>
                <a:gd name="T17" fmla="*/ 16 h 78"/>
                <a:gd name="T18" fmla="*/ 66 w 83"/>
                <a:gd name="T19" fmla="*/ 7 h 78"/>
                <a:gd name="T20" fmla="*/ 66 w 83"/>
                <a:gd name="T21" fmla="*/ 14 h 78"/>
                <a:gd name="T22" fmla="*/ 35 w 83"/>
                <a:gd name="T23" fmla="*/ 66 h 78"/>
                <a:gd name="T24" fmla="*/ 2 w 83"/>
                <a:gd name="T25" fmla="*/ 74 h 78"/>
                <a:gd name="T26" fmla="*/ 0 w 83"/>
                <a:gd name="T27" fmla="*/ 76 h 78"/>
                <a:gd name="T28" fmla="*/ 2 w 83"/>
                <a:gd name="T29" fmla="*/ 78 h 78"/>
                <a:gd name="T30" fmla="*/ 2 w 83"/>
                <a:gd name="T31" fmla="*/ 78 h 78"/>
                <a:gd name="T32" fmla="*/ 70 w 83"/>
                <a:gd name="T33" fmla="*/ 14 h 78"/>
                <a:gd name="T34" fmla="*/ 70 w 83"/>
                <a:gd name="T35" fmla="*/ 7 h 78"/>
                <a:gd name="T36" fmla="*/ 80 w 83"/>
                <a:gd name="T37" fmla="*/ 16 h 78"/>
                <a:gd name="T38" fmla="*/ 81 w 83"/>
                <a:gd name="T39" fmla="*/ 16 h 78"/>
                <a:gd name="T40" fmla="*/ 82 w 83"/>
                <a:gd name="T41" fmla="*/ 16 h 78"/>
                <a:gd name="T42" fmla="*/ 82 w 83"/>
                <a:gd name="T43" fmla="*/ 13 h 78"/>
                <a:gd name="T44" fmla="*/ 70 w 83"/>
                <a:gd name="T45" fmla="*/ 0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83" h="78">
                  <a:moveTo>
                    <a:pt x="70" y="0"/>
                  </a:moveTo>
                  <a:cubicBezTo>
                    <a:pt x="70" y="0"/>
                    <a:pt x="70" y="0"/>
                    <a:pt x="70" y="0"/>
                  </a:cubicBezTo>
                  <a:cubicBezTo>
                    <a:pt x="69" y="0"/>
                    <a:pt x="69" y="0"/>
                    <a:pt x="69" y="0"/>
                  </a:cubicBezTo>
                  <a:cubicBezTo>
                    <a:pt x="69" y="0"/>
                    <a:pt x="68" y="0"/>
                    <a:pt x="68" y="0"/>
                  </a:cubicBezTo>
                  <a:cubicBezTo>
                    <a:pt x="67" y="0"/>
                    <a:pt x="67" y="0"/>
                    <a:pt x="67" y="0"/>
                  </a:cubicBezTo>
                  <a:cubicBezTo>
                    <a:pt x="67" y="0"/>
                    <a:pt x="67" y="0"/>
                    <a:pt x="67" y="0"/>
                  </a:cubicBezTo>
                  <a:cubicBezTo>
                    <a:pt x="54" y="13"/>
                    <a:pt x="54" y="13"/>
                    <a:pt x="54" y="13"/>
                  </a:cubicBezTo>
                  <a:cubicBezTo>
                    <a:pt x="54" y="14"/>
                    <a:pt x="54" y="15"/>
                    <a:pt x="54" y="16"/>
                  </a:cubicBezTo>
                  <a:cubicBezTo>
                    <a:pt x="55" y="17"/>
                    <a:pt x="56" y="17"/>
                    <a:pt x="57" y="16"/>
                  </a:cubicBezTo>
                  <a:cubicBezTo>
                    <a:pt x="66" y="7"/>
                    <a:pt x="66" y="7"/>
                    <a:pt x="66" y="7"/>
                  </a:cubicBezTo>
                  <a:cubicBezTo>
                    <a:pt x="66" y="14"/>
                    <a:pt x="66" y="14"/>
                    <a:pt x="66" y="14"/>
                  </a:cubicBezTo>
                  <a:cubicBezTo>
                    <a:pt x="66" y="38"/>
                    <a:pt x="56" y="55"/>
                    <a:pt x="35" y="66"/>
                  </a:cubicBezTo>
                  <a:cubicBezTo>
                    <a:pt x="19" y="74"/>
                    <a:pt x="2" y="74"/>
                    <a:pt x="2" y="74"/>
                  </a:cubicBezTo>
                  <a:cubicBezTo>
                    <a:pt x="1" y="74"/>
                    <a:pt x="0" y="75"/>
                    <a:pt x="0" y="76"/>
                  </a:cubicBezTo>
                  <a:cubicBezTo>
                    <a:pt x="0" y="77"/>
                    <a:pt x="1" y="78"/>
                    <a:pt x="2" y="78"/>
                  </a:cubicBezTo>
                  <a:cubicBezTo>
                    <a:pt x="2" y="78"/>
                    <a:pt x="2" y="78"/>
                    <a:pt x="2" y="78"/>
                  </a:cubicBezTo>
                  <a:cubicBezTo>
                    <a:pt x="3" y="78"/>
                    <a:pt x="70" y="75"/>
                    <a:pt x="70" y="14"/>
                  </a:cubicBezTo>
                  <a:cubicBezTo>
                    <a:pt x="70" y="7"/>
                    <a:pt x="70" y="7"/>
                    <a:pt x="70" y="7"/>
                  </a:cubicBezTo>
                  <a:cubicBezTo>
                    <a:pt x="80" y="16"/>
                    <a:pt x="80" y="16"/>
                    <a:pt x="80" y="16"/>
                  </a:cubicBezTo>
                  <a:cubicBezTo>
                    <a:pt x="80" y="16"/>
                    <a:pt x="80" y="16"/>
                    <a:pt x="81" y="16"/>
                  </a:cubicBezTo>
                  <a:cubicBezTo>
                    <a:pt x="82" y="16"/>
                    <a:pt x="82" y="16"/>
                    <a:pt x="82" y="16"/>
                  </a:cubicBezTo>
                  <a:cubicBezTo>
                    <a:pt x="83" y="15"/>
                    <a:pt x="83" y="14"/>
                    <a:pt x="82" y="13"/>
                  </a:cubicBezTo>
                  <a:lnTo>
                    <a:pt x="7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40" name="Freeform 3711">
              <a:extLst>
                <a:ext uri="{FF2B5EF4-FFF2-40B4-BE49-F238E27FC236}">
                  <a16:creationId xmlns:a16="http://schemas.microsoft.com/office/drawing/2014/main" id="{7D0E5C41-5D48-44A8-916A-7B183BDDDB77}"/>
                </a:ext>
              </a:extLst>
            </p:cNvPr>
            <p:cNvSpPr>
              <a:spLocks noEditPoints="1"/>
            </p:cNvSpPr>
            <p:nvPr/>
          </p:nvSpPr>
          <p:spPr bwMode="auto">
            <a:xfrm>
              <a:off x="3592075" y="3192153"/>
              <a:ext cx="24041" cy="128221"/>
            </a:xfrm>
            <a:custGeom>
              <a:avLst/>
              <a:gdLst>
                <a:gd name="T0" fmla="*/ 10 w 12"/>
                <a:gd name="T1" fmla="*/ 0 h 64"/>
                <a:gd name="T2" fmla="*/ 2 w 12"/>
                <a:gd name="T3" fmla="*/ 0 h 64"/>
                <a:gd name="T4" fmla="*/ 0 w 12"/>
                <a:gd name="T5" fmla="*/ 2 h 64"/>
                <a:gd name="T6" fmla="*/ 0 w 12"/>
                <a:gd name="T7" fmla="*/ 62 h 64"/>
                <a:gd name="T8" fmla="*/ 2 w 12"/>
                <a:gd name="T9" fmla="*/ 64 h 64"/>
                <a:gd name="T10" fmla="*/ 10 w 12"/>
                <a:gd name="T11" fmla="*/ 64 h 64"/>
                <a:gd name="T12" fmla="*/ 12 w 12"/>
                <a:gd name="T13" fmla="*/ 62 h 64"/>
                <a:gd name="T14" fmla="*/ 12 w 12"/>
                <a:gd name="T15" fmla="*/ 2 h 64"/>
                <a:gd name="T16" fmla="*/ 10 w 12"/>
                <a:gd name="T17" fmla="*/ 0 h 64"/>
                <a:gd name="T18" fmla="*/ 8 w 12"/>
                <a:gd name="T19" fmla="*/ 60 h 64"/>
                <a:gd name="T20" fmla="*/ 4 w 12"/>
                <a:gd name="T21" fmla="*/ 60 h 64"/>
                <a:gd name="T22" fmla="*/ 4 w 12"/>
                <a:gd name="T23" fmla="*/ 4 h 64"/>
                <a:gd name="T24" fmla="*/ 8 w 12"/>
                <a:gd name="T25" fmla="*/ 4 h 64"/>
                <a:gd name="T26" fmla="*/ 8 w 12"/>
                <a:gd name="T27" fmla="*/ 6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 h="64">
                  <a:moveTo>
                    <a:pt x="10" y="0"/>
                  </a:moveTo>
                  <a:cubicBezTo>
                    <a:pt x="2" y="0"/>
                    <a:pt x="2" y="0"/>
                    <a:pt x="2" y="0"/>
                  </a:cubicBezTo>
                  <a:cubicBezTo>
                    <a:pt x="1" y="0"/>
                    <a:pt x="0" y="1"/>
                    <a:pt x="0" y="2"/>
                  </a:cubicBezTo>
                  <a:cubicBezTo>
                    <a:pt x="0" y="62"/>
                    <a:pt x="0" y="62"/>
                    <a:pt x="0" y="62"/>
                  </a:cubicBezTo>
                  <a:cubicBezTo>
                    <a:pt x="0" y="63"/>
                    <a:pt x="1" y="64"/>
                    <a:pt x="2" y="64"/>
                  </a:cubicBezTo>
                  <a:cubicBezTo>
                    <a:pt x="10" y="64"/>
                    <a:pt x="10" y="64"/>
                    <a:pt x="10" y="64"/>
                  </a:cubicBezTo>
                  <a:cubicBezTo>
                    <a:pt x="11" y="64"/>
                    <a:pt x="12" y="63"/>
                    <a:pt x="12" y="62"/>
                  </a:cubicBezTo>
                  <a:cubicBezTo>
                    <a:pt x="12" y="2"/>
                    <a:pt x="12" y="2"/>
                    <a:pt x="12" y="2"/>
                  </a:cubicBezTo>
                  <a:cubicBezTo>
                    <a:pt x="12" y="1"/>
                    <a:pt x="11" y="0"/>
                    <a:pt x="10" y="0"/>
                  </a:cubicBezTo>
                  <a:close/>
                  <a:moveTo>
                    <a:pt x="8" y="60"/>
                  </a:moveTo>
                  <a:cubicBezTo>
                    <a:pt x="4" y="60"/>
                    <a:pt x="4" y="60"/>
                    <a:pt x="4" y="60"/>
                  </a:cubicBezTo>
                  <a:cubicBezTo>
                    <a:pt x="4" y="4"/>
                    <a:pt x="4" y="4"/>
                    <a:pt x="4" y="4"/>
                  </a:cubicBezTo>
                  <a:cubicBezTo>
                    <a:pt x="8" y="4"/>
                    <a:pt x="8" y="4"/>
                    <a:pt x="8" y="4"/>
                  </a:cubicBezTo>
                  <a:lnTo>
                    <a:pt x="8" y="6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41" name="Freeform 3712">
              <a:extLst>
                <a:ext uri="{FF2B5EF4-FFF2-40B4-BE49-F238E27FC236}">
                  <a16:creationId xmlns:a16="http://schemas.microsoft.com/office/drawing/2014/main" id="{EAEA23F3-5CA9-422E-9759-B86946054EE7}"/>
                </a:ext>
              </a:extLst>
            </p:cNvPr>
            <p:cNvSpPr>
              <a:spLocks noEditPoints="1"/>
            </p:cNvSpPr>
            <p:nvPr/>
          </p:nvSpPr>
          <p:spPr bwMode="auto">
            <a:xfrm>
              <a:off x="3543992" y="3232222"/>
              <a:ext cx="24041" cy="88152"/>
            </a:xfrm>
            <a:custGeom>
              <a:avLst/>
              <a:gdLst>
                <a:gd name="T0" fmla="*/ 10 w 12"/>
                <a:gd name="T1" fmla="*/ 0 h 44"/>
                <a:gd name="T2" fmla="*/ 2 w 12"/>
                <a:gd name="T3" fmla="*/ 0 h 44"/>
                <a:gd name="T4" fmla="*/ 0 w 12"/>
                <a:gd name="T5" fmla="*/ 2 h 44"/>
                <a:gd name="T6" fmla="*/ 0 w 12"/>
                <a:gd name="T7" fmla="*/ 42 h 44"/>
                <a:gd name="T8" fmla="*/ 2 w 12"/>
                <a:gd name="T9" fmla="*/ 44 h 44"/>
                <a:gd name="T10" fmla="*/ 10 w 12"/>
                <a:gd name="T11" fmla="*/ 44 h 44"/>
                <a:gd name="T12" fmla="*/ 12 w 12"/>
                <a:gd name="T13" fmla="*/ 42 h 44"/>
                <a:gd name="T14" fmla="*/ 12 w 12"/>
                <a:gd name="T15" fmla="*/ 2 h 44"/>
                <a:gd name="T16" fmla="*/ 10 w 12"/>
                <a:gd name="T17" fmla="*/ 0 h 44"/>
                <a:gd name="T18" fmla="*/ 8 w 12"/>
                <a:gd name="T19" fmla="*/ 40 h 44"/>
                <a:gd name="T20" fmla="*/ 4 w 12"/>
                <a:gd name="T21" fmla="*/ 40 h 44"/>
                <a:gd name="T22" fmla="*/ 4 w 12"/>
                <a:gd name="T23" fmla="*/ 4 h 44"/>
                <a:gd name="T24" fmla="*/ 8 w 12"/>
                <a:gd name="T25" fmla="*/ 4 h 44"/>
                <a:gd name="T26" fmla="*/ 8 w 12"/>
                <a:gd name="T27" fmla="*/ 40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 h="44">
                  <a:moveTo>
                    <a:pt x="10" y="0"/>
                  </a:moveTo>
                  <a:cubicBezTo>
                    <a:pt x="2" y="0"/>
                    <a:pt x="2" y="0"/>
                    <a:pt x="2" y="0"/>
                  </a:cubicBezTo>
                  <a:cubicBezTo>
                    <a:pt x="1" y="0"/>
                    <a:pt x="0" y="1"/>
                    <a:pt x="0" y="2"/>
                  </a:cubicBezTo>
                  <a:cubicBezTo>
                    <a:pt x="0" y="42"/>
                    <a:pt x="0" y="42"/>
                    <a:pt x="0" y="42"/>
                  </a:cubicBezTo>
                  <a:cubicBezTo>
                    <a:pt x="0" y="43"/>
                    <a:pt x="1" y="44"/>
                    <a:pt x="2" y="44"/>
                  </a:cubicBezTo>
                  <a:cubicBezTo>
                    <a:pt x="10" y="44"/>
                    <a:pt x="10" y="44"/>
                    <a:pt x="10" y="44"/>
                  </a:cubicBezTo>
                  <a:cubicBezTo>
                    <a:pt x="11" y="44"/>
                    <a:pt x="12" y="43"/>
                    <a:pt x="12" y="42"/>
                  </a:cubicBezTo>
                  <a:cubicBezTo>
                    <a:pt x="12" y="2"/>
                    <a:pt x="12" y="2"/>
                    <a:pt x="12" y="2"/>
                  </a:cubicBezTo>
                  <a:cubicBezTo>
                    <a:pt x="12" y="1"/>
                    <a:pt x="11" y="0"/>
                    <a:pt x="10" y="0"/>
                  </a:cubicBezTo>
                  <a:close/>
                  <a:moveTo>
                    <a:pt x="8" y="40"/>
                  </a:moveTo>
                  <a:cubicBezTo>
                    <a:pt x="4" y="40"/>
                    <a:pt x="4" y="40"/>
                    <a:pt x="4" y="40"/>
                  </a:cubicBezTo>
                  <a:cubicBezTo>
                    <a:pt x="4" y="4"/>
                    <a:pt x="4" y="4"/>
                    <a:pt x="4" y="4"/>
                  </a:cubicBezTo>
                  <a:cubicBezTo>
                    <a:pt x="8" y="4"/>
                    <a:pt x="8" y="4"/>
                    <a:pt x="8" y="4"/>
                  </a:cubicBezTo>
                  <a:lnTo>
                    <a:pt x="8" y="4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42" name="Freeform 3713">
              <a:extLst>
                <a:ext uri="{FF2B5EF4-FFF2-40B4-BE49-F238E27FC236}">
                  <a16:creationId xmlns:a16="http://schemas.microsoft.com/office/drawing/2014/main" id="{1A4AD3EB-8432-4D58-9CD4-E9383C566B37}"/>
                </a:ext>
              </a:extLst>
            </p:cNvPr>
            <p:cNvSpPr>
              <a:spLocks noEditPoints="1"/>
            </p:cNvSpPr>
            <p:nvPr/>
          </p:nvSpPr>
          <p:spPr bwMode="auto">
            <a:xfrm>
              <a:off x="3503923" y="3264277"/>
              <a:ext cx="24041" cy="56097"/>
            </a:xfrm>
            <a:custGeom>
              <a:avLst/>
              <a:gdLst>
                <a:gd name="T0" fmla="*/ 10 w 12"/>
                <a:gd name="T1" fmla="*/ 0 h 28"/>
                <a:gd name="T2" fmla="*/ 2 w 12"/>
                <a:gd name="T3" fmla="*/ 0 h 28"/>
                <a:gd name="T4" fmla="*/ 0 w 12"/>
                <a:gd name="T5" fmla="*/ 2 h 28"/>
                <a:gd name="T6" fmla="*/ 0 w 12"/>
                <a:gd name="T7" fmla="*/ 26 h 28"/>
                <a:gd name="T8" fmla="*/ 2 w 12"/>
                <a:gd name="T9" fmla="*/ 28 h 28"/>
                <a:gd name="T10" fmla="*/ 10 w 12"/>
                <a:gd name="T11" fmla="*/ 28 h 28"/>
                <a:gd name="T12" fmla="*/ 12 w 12"/>
                <a:gd name="T13" fmla="*/ 26 h 28"/>
                <a:gd name="T14" fmla="*/ 12 w 12"/>
                <a:gd name="T15" fmla="*/ 2 h 28"/>
                <a:gd name="T16" fmla="*/ 10 w 12"/>
                <a:gd name="T17" fmla="*/ 0 h 28"/>
                <a:gd name="T18" fmla="*/ 8 w 12"/>
                <a:gd name="T19" fmla="*/ 24 h 28"/>
                <a:gd name="T20" fmla="*/ 4 w 12"/>
                <a:gd name="T21" fmla="*/ 24 h 28"/>
                <a:gd name="T22" fmla="*/ 4 w 12"/>
                <a:gd name="T23" fmla="*/ 4 h 28"/>
                <a:gd name="T24" fmla="*/ 8 w 12"/>
                <a:gd name="T25" fmla="*/ 4 h 28"/>
                <a:gd name="T26" fmla="*/ 8 w 12"/>
                <a:gd name="T27" fmla="*/ 24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 h="28">
                  <a:moveTo>
                    <a:pt x="10" y="0"/>
                  </a:moveTo>
                  <a:cubicBezTo>
                    <a:pt x="2" y="0"/>
                    <a:pt x="2" y="0"/>
                    <a:pt x="2" y="0"/>
                  </a:cubicBezTo>
                  <a:cubicBezTo>
                    <a:pt x="1" y="0"/>
                    <a:pt x="0" y="1"/>
                    <a:pt x="0" y="2"/>
                  </a:cubicBezTo>
                  <a:cubicBezTo>
                    <a:pt x="0" y="26"/>
                    <a:pt x="0" y="26"/>
                    <a:pt x="0" y="26"/>
                  </a:cubicBezTo>
                  <a:cubicBezTo>
                    <a:pt x="0" y="27"/>
                    <a:pt x="1" y="28"/>
                    <a:pt x="2" y="28"/>
                  </a:cubicBezTo>
                  <a:cubicBezTo>
                    <a:pt x="10" y="28"/>
                    <a:pt x="10" y="28"/>
                    <a:pt x="10" y="28"/>
                  </a:cubicBezTo>
                  <a:cubicBezTo>
                    <a:pt x="11" y="28"/>
                    <a:pt x="12" y="27"/>
                    <a:pt x="12" y="26"/>
                  </a:cubicBezTo>
                  <a:cubicBezTo>
                    <a:pt x="12" y="2"/>
                    <a:pt x="12" y="2"/>
                    <a:pt x="12" y="2"/>
                  </a:cubicBezTo>
                  <a:cubicBezTo>
                    <a:pt x="12" y="1"/>
                    <a:pt x="11" y="0"/>
                    <a:pt x="10" y="0"/>
                  </a:cubicBezTo>
                  <a:close/>
                  <a:moveTo>
                    <a:pt x="8" y="24"/>
                  </a:moveTo>
                  <a:cubicBezTo>
                    <a:pt x="4" y="24"/>
                    <a:pt x="4" y="24"/>
                    <a:pt x="4" y="24"/>
                  </a:cubicBezTo>
                  <a:cubicBezTo>
                    <a:pt x="4" y="4"/>
                    <a:pt x="4" y="4"/>
                    <a:pt x="4" y="4"/>
                  </a:cubicBezTo>
                  <a:cubicBezTo>
                    <a:pt x="8" y="4"/>
                    <a:pt x="8" y="4"/>
                    <a:pt x="8" y="4"/>
                  </a:cubicBezTo>
                  <a:lnTo>
                    <a:pt x="8" y="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43" name="Freeform 3714">
              <a:extLst>
                <a:ext uri="{FF2B5EF4-FFF2-40B4-BE49-F238E27FC236}">
                  <a16:creationId xmlns:a16="http://schemas.microsoft.com/office/drawing/2014/main" id="{313B1EC4-5F59-42DA-9DFB-6C370ABEFBD9}"/>
                </a:ext>
              </a:extLst>
            </p:cNvPr>
            <p:cNvSpPr>
              <a:spLocks noEditPoints="1"/>
            </p:cNvSpPr>
            <p:nvPr/>
          </p:nvSpPr>
          <p:spPr bwMode="auto">
            <a:xfrm>
              <a:off x="3455840" y="3288318"/>
              <a:ext cx="24041" cy="32055"/>
            </a:xfrm>
            <a:custGeom>
              <a:avLst/>
              <a:gdLst>
                <a:gd name="T0" fmla="*/ 10 w 12"/>
                <a:gd name="T1" fmla="*/ 0 h 16"/>
                <a:gd name="T2" fmla="*/ 2 w 12"/>
                <a:gd name="T3" fmla="*/ 0 h 16"/>
                <a:gd name="T4" fmla="*/ 0 w 12"/>
                <a:gd name="T5" fmla="*/ 2 h 16"/>
                <a:gd name="T6" fmla="*/ 0 w 12"/>
                <a:gd name="T7" fmla="*/ 14 h 16"/>
                <a:gd name="T8" fmla="*/ 2 w 12"/>
                <a:gd name="T9" fmla="*/ 16 h 16"/>
                <a:gd name="T10" fmla="*/ 10 w 12"/>
                <a:gd name="T11" fmla="*/ 16 h 16"/>
                <a:gd name="T12" fmla="*/ 12 w 12"/>
                <a:gd name="T13" fmla="*/ 14 h 16"/>
                <a:gd name="T14" fmla="*/ 12 w 12"/>
                <a:gd name="T15" fmla="*/ 2 h 16"/>
                <a:gd name="T16" fmla="*/ 10 w 12"/>
                <a:gd name="T17" fmla="*/ 0 h 16"/>
                <a:gd name="T18" fmla="*/ 8 w 12"/>
                <a:gd name="T19" fmla="*/ 12 h 16"/>
                <a:gd name="T20" fmla="*/ 4 w 12"/>
                <a:gd name="T21" fmla="*/ 12 h 16"/>
                <a:gd name="T22" fmla="*/ 4 w 12"/>
                <a:gd name="T23" fmla="*/ 4 h 16"/>
                <a:gd name="T24" fmla="*/ 8 w 12"/>
                <a:gd name="T25" fmla="*/ 4 h 16"/>
                <a:gd name="T26" fmla="*/ 8 w 12"/>
                <a:gd name="T27" fmla="*/ 12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 h="16">
                  <a:moveTo>
                    <a:pt x="10" y="0"/>
                  </a:moveTo>
                  <a:cubicBezTo>
                    <a:pt x="2" y="0"/>
                    <a:pt x="2" y="0"/>
                    <a:pt x="2" y="0"/>
                  </a:cubicBezTo>
                  <a:cubicBezTo>
                    <a:pt x="1" y="0"/>
                    <a:pt x="0" y="1"/>
                    <a:pt x="0" y="2"/>
                  </a:cubicBezTo>
                  <a:cubicBezTo>
                    <a:pt x="0" y="14"/>
                    <a:pt x="0" y="14"/>
                    <a:pt x="0" y="14"/>
                  </a:cubicBezTo>
                  <a:cubicBezTo>
                    <a:pt x="0" y="15"/>
                    <a:pt x="1" y="16"/>
                    <a:pt x="2" y="16"/>
                  </a:cubicBezTo>
                  <a:cubicBezTo>
                    <a:pt x="10" y="16"/>
                    <a:pt x="10" y="16"/>
                    <a:pt x="10" y="16"/>
                  </a:cubicBezTo>
                  <a:cubicBezTo>
                    <a:pt x="11" y="16"/>
                    <a:pt x="12" y="15"/>
                    <a:pt x="12" y="14"/>
                  </a:cubicBezTo>
                  <a:cubicBezTo>
                    <a:pt x="12" y="2"/>
                    <a:pt x="12" y="2"/>
                    <a:pt x="12" y="2"/>
                  </a:cubicBezTo>
                  <a:cubicBezTo>
                    <a:pt x="12" y="1"/>
                    <a:pt x="11" y="0"/>
                    <a:pt x="10" y="0"/>
                  </a:cubicBezTo>
                  <a:close/>
                  <a:moveTo>
                    <a:pt x="8" y="12"/>
                  </a:moveTo>
                  <a:cubicBezTo>
                    <a:pt x="4" y="12"/>
                    <a:pt x="4" y="12"/>
                    <a:pt x="4" y="12"/>
                  </a:cubicBezTo>
                  <a:cubicBezTo>
                    <a:pt x="4" y="4"/>
                    <a:pt x="4" y="4"/>
                    <a:pt x="4" y="4"/>
                  </a:cubicBezTo>
                  <a:cubicBezTo>
                    <a:pt x="8" y="4"/>
                    <a:pt x="8" y="4"/>
                    <a:pt x="8" y="4"/>
                  </a:cubicBezTo>
                  <a:lnTo>
                    <a:pt x="8" y="1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44" name="Freeform 3715">
              <a:extLst>
                <a:ext uri="{FF2B5EF4-FFF2-40B4-BE49-F238E27FC236}">
                  <a16:creationId xmlns:a16="http://schemas.microsoft.com/office/drawing/2014/main" id="{65C62D94-A662-4657-959D-632E4A1F4A99}"/>
                </a:ext>
              </a:extLst>
            </p:cNvPr>
            <p:cNvSpPr>
              <a:spLocks noEditPoints="1"/>
            </p:cNvSpPr>
            <p:nvPr/>
          </p:nvSpPr>
          <p:spPr bwMode="auto">
            <a:xfrm>
              <a:off x="3640158" y="3104001"/>
              <a:ext cx="24041" cy="216373"/>
            </a:xfrm>
            <a:custGeom>
              <a:avLst/>
              <a:gdLst>
                <a:gd name="T0" fmla="*/ 10 w 12"/>
                <a:gd name="T1" fmla="*/ 0 h 108"/>
                <a:gd name="T2" fmla="*/ 2 w 12"/>
                <a:gd name="T3" fmla="*/ 0 h 108"/>
                <a:gd name="T4" fmla="*/ 0 w 12"/>
                <a:gd name="T5" fmla="*/ 2 h 108"/>
                <a:gd name="T6" fmla="*/ 0 w 12"/>
                <a:gd name="T7" fmla="*/ 106 h 108"/>
                <a:gd name="T8" fmla="*/ 2 w 12"/>
                <a:gd name="T9" fmla="*/ 108 h 108"/>
                <a:gd name="T10" fmla="*/ 10 w 12"/>
                <a:gd name="T11" fmla="*/ 108 h 108"/>
                <a:gd name="T12" fmla="*/ 12 w 12"/>
                <a:gd name="T13" fmla="*/ 106 h 108"/>
                <a:gd name="T14" fmla="*/ 12 w 12"/>
                <a:gd name="T15" fmla="*/ 2 h 108"/>
                <a:gd name="T16" fmla="*/ 10 w 12"/>
                <a:gd name="T17" fmla="*/ 0 h 108"/>
                <a:gd name="T18" fmla="*/ 8 w 12"/>
                <a:gd name="T19" fmla="*/ 104 h 108"/>
                <a:gd name="T20" fmla="*/ 4 w 12"/>
                <a:gd name="T21" fmla="*/ 104 h 108"/>
                <a:gd name="T22" fmla="*/ 4 w 12"/>
                <a:gd name="T23" fmla="*/ 4 h 108"/>
                <a:gd name="T24" fmla="*/ 8 w 12"/>
                <a:gd name="T25" fmla="*/ 4 h 108"/>
                <a:gd name="T26" fmla="*/ 8 w 12"/>
                <a:gd name="T27" fmla="*/ 104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 h="108">
                  <a:moveTo>
                    <a:pt x="10" y="0"/>
                  </a:moveTo>
                  <a:cubicBezTo>
                    <a:pt x="2" y="0"/>
                    <a:pt x="2" y="0"/>
                    <a:pt x="2" y="0"/>
                  </a:cubicBezTo>
                  <a:cubicBezTo>
                    <a:pt x="1" y="0"/>
                    <a:pt x="0" y="1"/>
                    <a:pt x="0" y="2"/>
                  </a:cubicBezTo>
                  <a:cubicBezTo>
                    <a:pt x="0" y="106"/>
                    <a:pt x="0" y="106"/>
                    <a:pt x="0" y="106"/>
                  </a:cubicBezTo>
                  <a:cubicBezTo>
                    <a:pt x="0" y="107"/>
                    <a:pt x="1" y="108"/>
                    <a:pt x="2" y="108"/>
                  </a:cubicBezTo>
                  <a:cubicBezTo>
                    <a:pt x="10" y="108"/>
                    <a:pt x="10" y="108"/>
                    <a:pt x="10" y="108"/>
                  </a:cubicBezTo>
                  <a:cubicBezTo>
                    <a:pt x="11" y="108"/>
                    <a:pt x="12" y="107"/>
                    <a:pt x="12" y="106"/>
                  </a:cubicBezTo>
                  <a:cubicBezTo>
                    <a:pt x="12" y="2"/>
                    <a:pt x="12" y="2"/>
                    <a:pt x="12" y="2"/>
                  </a:cubicBezTo>
                  <a:cubicBezTo>
                    <a:pt x="12" y="1"/>
                    <a:pt x="11" y="0"/>
                    <a:pt x="10" y="0"/>
                  </a:cubicBezTo>
                  <a:close/>
                  <a:moveTo>
                    <a:pt x="8" y="104"/>
                  </a:moveTo>
                  <a:cubicBezTo>
                    <a:pt x="4" y="104"/>
                    <a:pt x="4" y="104"/>
                    <a:pt x="4" y="104"/>
                  </a:cubicBezTo>
                  <a:cubicBezTo>
                    <a:pt x="4" y="4"/>
                    <a:pt x="4" y="4"/>
                    <a:pt x="4" y="4"/>
                  </a:cubicBezTo>
                  <a:cubicBezTo>
                    <a:pt x="8" y="4"/>
                    <a:pt x="8" y="4"/>
                    <a:pt x="8" y="4"/>
                  </a:cubicBezTo>
                  <a:lnTo>
                    <a:pt x="8" y="10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pic>
        <p:nvPicPr>
          <p:cNvPr id="38" name="Picture 37" descr="This chart shows advertising and promotion, print media and publishing (excl. internet), film and television activities, and architecture services are the top 4 domains contributed to cultural and creative GDP between 2008-09 and 2022-23.">
            <a:extLst>
              <a:ext uri="{FF2B5EF4-FFF2-40B4-BE49-F238E27FC236}">
                <a16:creationId xmlns:a16="http://schemas.microsoft.com/office/drawing/2014/main" id="{D99ACBB8-2021-4C66-88CB-10E9EE9C76B6}"/>
              </a:ext>
            </a:extLst>
          </p:cNvPr>
          <p:cNvPicPr/>
          <p:nvPr/>
        </p:nvPicPr>
        <p:blipFill>
          <a:blip r:embed="rId2"/>
          <a:stretch>
            <a:fillRect/>
          </a:stretch>
        </p:blipFill>
        <p:spPr>
          <a:xfrm>
            <a:off x="3366187" y="2360779"/>
            <a:ext cx="5415209" cy="3682970"/>
          </a:xfrm>
          <a:prstGeom prst="rect">
            <a:avLst/>
          </a:prstGeom>
        </p:spPr>
      </p:pic>
    </p:spTree>
    <p:extLst>
      <p:ext uri="{BB962C8B-B14F-4D97-AF65-F5344CB8AC3E}">
        <p14:creationId xmlns:p14="http://schemas.microsoft.com/office/powerpoint/2010/main" val="1152180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14">
            <a:extLst>
              <a:ext uri="{FF2B5EF4-FFF2-40B4-BE49-F238E27FC236}">
                <a16:creationId xmlns:a16="http://schemas.microsoft.com/office/drawing/2014/main" id="{6A067B79-91C5-4F38-A451-800300C4A738}"/>
              </a:ext>
            </a:extLst>
          </p:cNvPr>
          <p:cNvSpPr>
            <a:spLocks noGrp="1"/>
          </p:cNvSpPr>
          <p:nvPr>
            <p:ph type="sldNum" sz="quarter" idx="12"/>
          </p:nvPr>
        </p:nvSpPr>
        <p:spPr/>
        <p:txBody>
          <a:bodyPr/>
          <a:lstStyle/>
          <a:p>
            <a:fld id="{186462FA-5B8D-45A7-8376-2187EF3302A6}" type="slidenum">
              <a:rPr lang="en-AU" smtClean="0"/>
              <a:t>4</a:t>
            </a:fld>
            <a:endParaRPr lang="en-AU" dirty="0"/>
          </a:p>
        </p:txBody>
      </p:sp>
      <p:sp>
        <p:nvSpPr>
          <p:cNvPr id="14" name="Rectangle 13">
            <a:extLst>
              <a:ext uri="{FF2B5EF4-FFF2-40B4-BE49-F238E27FC236}">
                <a16:creationId xmlns:a16="http://schemas.microsoft.com/office/drawing/2014/main" id="{F7451564-47E7-4A2D-9C86-81A8CB3C00C1}"/>
              </a:ext>
            </a:extLst>
          </p:cNvPr>
          <p:cNvSpPr/>
          <p:nvPr/>
        </p:nvSpPr>
        <p:spPr>
          <a:xfrm>
            <a:off x="3325384" y="6004020"/>
            <a:ext cx="5394729" cy="338554"/>
          </a:xfrm>
          <a:prstGeom prst="rect">
            <a:avLst/>
          </a:prstGeom>
        </p:spPr>
        <p:txBody>
          <a:bodyPr wrap="square">
            <a:spAutoFit/>
          </a:bodyPr>
          <a:lstStyle/>
          <a:p>
            <a:pPr>
              <a:spcBef>
                <a:spcPts val="600"/>
              </a:spcBef>
              <a:spcAft>
                <a:spcPts val="400"/>
              </a:spcAft>
            </a:pPr>
            <a:r>
              <a:rPr lang="en-AU" sz="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Source: ABS Australian System of National Accounts, Australian National Accounts: Input-Output Tables (Product Details); Australian National Accounts: Supply Use Tables; BCARR calculations.</a:t>
            </a:r>
          </a:p>
        </p:txBody>
      </p:sp>
      <p:sp>
        <p:nvSpPr>
          <p:cNvPr id="10" name="Rectangle 9">
            <a:extLst>
              <a:ext uri="{FF2B5EF4-FFF2-40B4-BE49-F238E27FC236}">
                <a16:creationId xmlns:a16="http://schemas.microsoft.com/office/drawing/2014/main" id="{3C84B77D-1C7A-4DA4-8CAD-FAA464AE1537}"/>
              </a:ext>
            </a:extLst>
          </p:cNvPr>
          <p:cNvSpPr/>
          <p:nvPr/>
        </p:nvSpPr>
        <p:spPr>
          <a:xfrm>
            <a:off x="3746129" y="1928386"/>
            <a:ext cx="4578723" cy="461665"/>
          </a:xfrm>
          <a:prstGeom prst="rect">
            <a:avLst/>
          </a:prstGeom>
        </p:spPr>
        <p:txBody>
          <a:bodyPr wrap="square">
            <a:spAutoFit/>
          </a:bodyPr>
          <a:lstStyle/>
          <a:p>
            <a:pPr algn="ctr">
              <a:spcBef>
                <a:spcPts val="400"/>
              </a:spcBef>
              <a:spcAft>
                <a:spcPts val="400"/>
              </a:spcAft>
            </a:pPr>
            <a:r>
              <a:rPr lang="en-AU" sz="12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Chart 4: Cultural and creative activity GVA and industry share of total economy, 2022–23</a:t>
            </a:r>
          </a:p>
        </p:txBody>
      </p:sp>
      <p:sp>
        <p:nvSpPr>
          <p:cNvPr id="5" name="Text Placeholder 4">
            <a:extLst>
              <a:ext uri="{FF2B5EF4-FFF2-40B4-BE49-F238E27FC236}">
                <a16:creationId xmlns:a16="http://schemas.microsoft.com/office/drawing/2014/main" id="{3BE36276-80C5-4A11-B926-1881E13E6A5E}"/>
              </a:ext>
            </a:extLst>
          </p:cNvPr>
          <p:cNvSpPr>
            <a:spLocks noGrp="1"/>
          </p:cNvSpPr>
          <p:nvPr>
            <p:ph type="body" sz="quarter" idx="17"/>
          </p:nvPr>
        </p:nvSpPr>
        <p:spPr>
          <a:xfrm>
            <a:off x="245587" y="1928386"/>
            <a:ext cx="2772162" cy="3291519"/>
          </a:xfrm>
        </p:spPr>
        <p:txBody>
          <a:bodyPr>
            <a:noAutofit/>
          </a:bodyPr>
          <a:lstStyle/>
          <a:p>
            <a:r>
              <a:rPr lang="en-AU" sz="1300" dirty="0">
                <a:solidFill>
                  <a:schemeClr val="tx1"/>
                </a:solidFill>
              </a:rPr>
              <a:t>Cultural and creative activity also accounted for 2.5% of gross value added (GVA)</a:t>
            </a:r>
            <a:r>
              <a:rPr lang="en-AU" sz="1300" baseline="30000" dirty="0">
                <a:solidFill>
                  <a:schemeClr val="tx1"/>
                </a:solidFill>
              </a:rPr>
              <a:t> 1</a:t>
            </a:r>
            <a:r>
              <a:rPr lang="en-AU" sz="1300" dirty="0">
                <a:solidFill>
                  <a:schemeClr val="tx1"/>
                </a:solidFill>
              </a:rPr>
              <a:t> in the economy in 2022–23. </a:t>
            </a:r>
          </a:p>
          <a:p>
            <a:r>
              <a:rPr lang="en-AU" sz="1300" dirty="0">
                <a:solidFill>
                  <a:schemeClr val="tx1"/>
                </a:solidFill>
              </a:rPr>
              <a:t>This is comparable to the size of the Agriculture, Forestry and Fishing industry, also at 2.5%, or the Accommodation and Food Services industry, at 2.4%.</a:t>
            </a:r>
          </a:p>
          <a:p>
            <a:r>
              <a:rPr lang="en-AU" sz="1300" dirty="0">
                <a:solidFill>
                  <a:schemeClr val="tx1"/>
                </a:solidFill>
              </a:rPr>
              <a:t>Note: Cultural and creative activity is not an industry division, but rather includes output produced by many industries across the economy, including output from the Arts and Recreation Services division as well as from other industries profiled in this chart.</a:t>
            </a:r>
          </a:p>
        </p:txBody>
      </p:sp>
      <p:sp>
        <p:nvSpPr>
          <p:cNvPr id="4" name="Title 3">
            <a:extLst>
              <a:ext uri="{FF2B5EF4-FFF2-40B4-BE49-F238E27FC236}">
                <a16:creationId xmlns:a16="http://schemas.microsoft.com/office/drawing/2014/main" id="{69A6E5DA-41BA-41A3-B2A5-15EC5008A362}"/>
              </a:ext>
            </a:extLst>
          </p:cNvPr>
          <p:cNvSpPr>
            <a:spLocks noGrp="1"/>
          </p:cNvSpPr>
          <p:nvPr>
            <p:ph type="title"/>
          </p:nvPr>
        </p:nvSpPr>
        <p:spPr>
          <a:xfrm>
            <a:off x="423884" y="1381575"/>
            <a:ext cx="8296231" cy="587703"/>
          </a:xfrm>
        </p:spPr>
        <p:txBody>
          <a:bodyPr>
            <a:noAutofit/>
          </a:bodyPr>
          <a:lstStyle/>
          <a:p>
            <a:r>
              <a:rPr lang="en-AU" sz="2400" dirty="0"/>
              <a:t>Comparison with Australian industries</a:t>
            </a:r>
          </a:p>
        </p:txBody>
      </p:sp>
      <p:pic>
        <p:nvPicPr>
          <p:cNvPr id="9" name="Picture 8" descr="This chart shows that cultural and creative activity accounted for 2.5% of GVA in the economy in 2022 23. ">
            <a:extLst>
              <a:ext uri="{FF2B5EF4-FFF2-40B4-BE49-F238E27FC236}">
                <a16:creationId xmlns:a16="http://schemas.microsoft.com/office/drawing/2014/main" id="{3996C151-FBA2-460C-8E94-3C53A2330A56}"/>
              </a:ext>
            </a:extLst>
          </p:cNvPr>
          <p:cNvPicPr/>
          <p:nvPr/>
        </p:nvPicPr>
        <p:blipFill>
          <a:blip r:embed="rId3"/>
          <a:stretch>
            <a:fillRect/>
          </a:stretch>
        </p:blipFill>
        <p:spPr>
          <a:xfrm>
            <a:off x="3413012" y="2390051"/>
            <a:ext cx="5307101" cy="3553684"/>
          </a:xfrm>
          <a:prstGeom prst="rect">
            <a:avLst/>
          </a:prstGeom>
        </p:spPr>
      </p:pic>
      <p:sp>
        <p:nvSpPr>
          <p:cNvPr id="8" name="Rectangle 7">
            <a:extLst>
              <a:ext uri="{FF2B5EF4-FFF2-40B4-BE49-F238E27FC236}">
                <a16:creationId xmlns:a16="http://schemas.microsoft.com/office/drawing/2014/main" id="{375F54C7-7201-40AA-B30D-96725E24A062}"/>
              </a:ext>
            </a:extLst>
          </p:cNvPr>
          <p:cNvSpPr/>
          <p:nvPr/>
        </p:nvSpPr>
        <p:spPr>
          <a:xfrm>
            <a:off x="185076" y="5219905"/>
            <a:ext cx="2772162" cy="1244636"/>
          </a:xfrm>
          <a:prstGeom prst="rect">
            <a:avLst/>
          </a:prstGeom>
        </p:spPr>
        <p:txBody>
          <a:bodyPr wrap="square">
            <a:spAutoFit/>
          </a:bodyPr>
          <a:lstStyle/>
          <a:p>
            <a:pPr>
              <a:lnSpc>
                <a:spcPct val="120000"/>
              </a:lnSpc>
              <a:spcBef>
                <a:spcPts val="0"/>
              </a:spcBef>
            </a:pPr>
            <a:r>
              <a:rPr lang="en-AU" sz="900" baseline="30000" dirty="0"/>
              <a:t>1  </a:t>
            </a:r>
            <a:r>
              <a:rPr lang="en-AU" sz="900" dirty="0"/>
              <a:t>GVA is a measure of the contribution to domestic </a:t>
            </a:r>
          </a:p>
          <a:p>
            <a:pPr>
              <a:lnSpc>
                <a:spcPct val="120000"/>
              </a:lnSpc>
              <a:spcBef>
                <a:spcPts val="0"/>
              </a:spcBef>
            </a:pPr>
            <a:r>
              <a:rPr lang="en-AU" sz="900" dirty="0"/>
              <a:t>production made by an individual producer, industry or sector. This is the value of output less the value of the goods and services used up in the process of production. By excluding net taxes, GVA provides a more accurate measure of economic activity by industry than does gross domestic product (GDP). </a:t>
            </a:r>
          </a:p>
        </p:txBody>
      </p:sp>
    </p:spTree>
    <p:extLst>
      <p:ext uri="{BB962C8B-B14F-4D97-AF65-F5344CB8AC3E}">
        <p14:creationId xmlns:p14="http://schemas.microsoft.com/office/powerpoint/2010/main" val="447499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14">
            <a:extLst>
              <a:ext uri="{FF2B5EF4-FFF2-40B4-BE49-F238E27FC236}">
                <a16:creationId xmlns:a16="http://schemas.microsoft.com/office/drawing/2014/main" id="{6A067B79-91C5-4F38-A451-800300C4A738}"/>
              </a:ext>
            </a:extLst>
          </p:cNvPr>
          <p:cNvSpPr>
            <a:spLocks noGrp="1"/>
          </p:cNvSpPr>
          <p:nvPr>
            <p:ph type="sldNum" sz="quarter" idx="12"/>
          </p:nvPr>
        </p:nvSpPr>
        <p:spPr/>
        <p:txBody>
          <a:bodyPr/>
          <a:lstStyle/>
          <a:p>
            <a:fld id="{186462FA-5B8D-45A7-8376-2187EF3302A6}" type="slidenum">
              <a:rPr lang="en-AU" smtClean="0"/>
              <a:t>5</a:t>
            </a:fld>
            <a:endParaRPr lang="en-AU" dirty="0"/>
          </a:p>
        </p:txBody>
      </p:sp>
      <p:sp>
        <p:nvSpPr>
          <p:cNvPr id="14" name="Rectangle 13">
            <a:extLst>
              <a:ext uri="{FF2B5EF4-FFF2-40B4-BE49-F238E27FC236}">
                <a16:creationId xmlns:a16="http://schemas.microsoft.com/office/drawing/2014/main" id="{F7451564-47E7-4A2D-9C86-81A8CB3C00C1}"/>
              </a:ext>
            </a:extLst>
          </p:cNvPr>
          <p:cNvSpPr/>
          <p:nvPr/>
        </p:nvSpPr>
        <p:spPr>
          <a:xfrm>
            <a:off x="3325384" y="6125987"/>
            <a:ext cx="5394729" cy="338554"/>
          </a:xfrm>
          <a:prstGeom prst="rect">
            <a:avLst/>
          </a:prstGeom>
        </p:spPr>
        <p:txBody>
          <a:bodyPr wrap="square">
            <a:spAutoFit/>
          </a:bodyPr>
          <a:lstStyle/>
          <a:p>
            <a:pPr>
              <a:spcBef>
                <a:spcPts val="600"/>
              </a:spcBef>
              <a:spcAft>
                <a:spcPts val="400"/>
              </a:spcAft>
            </a:pPr>
            <a:r>
              <a:rPr lang="en-AU" sz="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Source: ABS Australian System of National Accounts, Australian National Accounts: Input-Output Tables (Product Details); Australian National Accounts: Supply Use Tables; BCARR calculations.</a:t>
            </a:r>
          </a:p>
        </p:txBody>
      </p:sp>
      <p:sp>
        <p:nvSpPr>
          <p:cNvPr id="10" name="Rectangle 9">
            <a:extLst>
              <a:ext uri="{FF2B5EF4-FFF2-40B4-BE49-F238E27FC236}">
                <a16:creationId xmlns:a16="http://schemas.microsoft.com/office/drawing/2014/main" id="{3C84B77D-1C7A-4DA4-8CAD-FAA464AE1537}"/>
              </a:ext>
            </a:extLst>
          </p:cNvPr>
          <p:cNvSpPr/>
          <p:nvPr/>
        </p:nvSpPr>
        <p:spPr>
          <a:xfrm>
            <a:off x="3935578" y="1870871"/>
            <a:ext cx="4174339" cy="461665"/>
          </a:xfrm>
          <a:prstGeom prst="rect">
            <a:avLst/>
          </a:prstGeom>
        </p:spPr>
        <p:txBody>
          <a:bodyPr wrap="square">
            <a:spAutoFit/>
          </a:bodyPr>
          <a:lstStyle/>
          <a:p>
            <a:pPr algn="ctr">
              <a:spcBef>
                <a:spcPts val="400"/>
              </a:spcBef>
              <a:spcAft>
                <a:spcPts val="400"/>
              </a:spcAft>
            </a:pPr>
            <a:r>
              <a:rPr lang="en-AU" sz="12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Chart 5: GVA average annual growth rate by industry division, 2008–09 to 2022–23</a:t>
            </a:r>
          </a:p>
        </p:txBody>
      </p:sp>
      <p:sp>
        <p:nvSpPr>
          <p:cNvPr id="5" name="Text Placeholder 4">
            <a:extLst>
              <a:ext uri="{FF2B5EF4-FFF2-40B4-BE49-F238E27FC236}">
                <a16:creationId xmlns:a16="http://schemas.microsoft.com/office/drawing/2014/main" id="{3BE36276-80C5-4A11-B926-1881E13E6A5E}"/>
              </a:ext>
            </a:extLst>
          </p:cNvPr>
          <p:cNvSpPr>
            <a:spLocks noGrp="1"/>
          </p:cNvSpPr>
          <p:nvPr>
            <p:ph type="body" sz="quarter" idx="17"/>
          </p:nvPr>
        </p:nvSpPr>
        <p:spPr>
          <a:xfrm>
            <a:off x="331382" y="2101703"/>
            <a:ext cx="2612434" cy="4265094"/>
          </a:xfrm>
        </p:spPr>
        <p:txBody>
          <a:bodyPr>
            <a:noAutofit/>
          </a:bodyPr>
          <a:lstStyle/>
          <a:p>
            <a:r>
              <a:rPr lang="en-AU" sz="1550" dirty="0">
                <a:solidFill>
                  <a:schemeClr val="tx1"/>
                </a:solidFill>
              </a:rPr>
              <a:t>The Australian economy has been mainly supported by activities such as mining and healthcare over the period from 2008</a:t>
            </a:r>
            <a:r>
              <a:rPr lang="en-US" altLang="en-US" sz="1550" dirty="0">
                <a:solidFill>
                  <a:srgbClr val="000000"/>
                </a:solidFill>
                <a:latin typeface="Calibri" panose="020F0502020204030204" pitchFamily="34" charset="0"/>
                <a:ea typeface="Calibri" panose="020F0502020204030204" pitchFamily="34" charset="0"/>
                <a:cs typeface="Times New Roman" panose="02020603050405020304" pitchFamily="18" charset="0"/>
              </a:rPr>
              <a:t>–</a:t>
            </a:r>
            <a:r>
              <a:rPr lang="en-AU" sz="1550" dirty="0">
                <a:solidFill>
                  <a:schemeClr val="tx1"/>
                </a:solidFill>
              </a:rPr>
              <a:t>09 to 2022</a:t>
            </a:r>
            <a:r>
              <a:rPr lang="en-US" altLang="en-US" sz="1550" dirty="0">
                <a:solidFill>
                  <a:srgbClr val="000000"/>
                </a:solidFill>
                <a:latin typeface="Calibri" panose="020F0502020204030204" pitchFamily="34" charset="0"/>
                <a:ea typeface="Calibri" panose="020F0502020204030204" pitchFamily="34" charset="0"/>
                <a:cs typeface="Times New Roman" panose="02020603050405020304" pitchFamily="18" charset="0"/>
              </a:rPr>
              <a:t>–‍</a:t>
            </a:r>
            <a:r>
              <a:rPr lang="en-AU" sz="1550" dirty="0">
                <a:solidFill>
                  <a:schemeClr val="tx1"/>
                </a:solidFill>
              </a:rPr>
              <a:t>23. </a:t>
            </a:r>
          </a:p>
          <a:p>
            <a:r>
              <a:rPr lang="en-AU" sz="1550" dirty="0">
                <a:solidFill>
                  <a:schemeClr val="tx1"/>
                </a:solidFill>
              </a:rPr>
              <a:t>During this time, the average annual growth rate in gross value added (GVA) for mining was 9.9% and for healthcare was 7.3%.</a:t>
            </a:r>
          </a:p>
          <a:p>
            <a:r>
              <a:rPr lang="en-AU" sz="1550" dirty="0">
                <a:solidFill>
                  <a:schemeClr val="tx1"/>
                </a:solidFill>
              </a:rPr>
              <a:t>The average annual growth rate for the overall economy was 5.3%, while GVA for cultural and creative activity increased by an average of 3.6% during the period. </a:t>
            </a:r>
          </a:p>
          <a:p>
            <a:endParaRPr lang="en-AU" sz="1550" dirty="0">
              <a:solidFill>
                <a:schemeClr val="tx1"/>
              </a:solidFill>
            </a:endParaRPr>
          </a:p>
        </p:txBody>
      </p:sp>
      <p:sp>
        <p:nvSpPr>
          <p:cNvPr id="4" name="Title 3">
            <a:extLst>
              <a:ext uri="{FF2B5EF4-FFF2-40B4-BE49-F238E27FC236}">
                <a16:creationId xmlns:a16="http://schemas.microsoft.com/office/drawing/2014/main" id="{69A6E5DA-41BA-41A3-B2A5-15EC5008A362}"/>
              </a:ext>
            </a:extLst>
          </p:cNvPr>
          <p:cNvSpPr>
            <a:spLocks noGrp="1"/>
          </p:cNvSpPr>
          <p:nvPr>
            <p:ph type="title"/>
          </p:nvPr>
        </p:nvSpPr>
        <p:spPr>
          <a:xfrm>
            <a:off x="423884" y="1346996"/>
            <a:ext cx="8296231" cy="636445"/>
          </a:xfrm>
        </p:spPr>
        <p:txBody>
          <a:bodyPr>
            <a:noAutofit/>
          </a:bodyPr>
          <a:lstStyle/>
          <a:p>
            <a:r>
              <a:rPr lang="en-AU" sz="2400" dirty="0"/>
              <a:t>GVA average annual growth rate by industry division, 2008–09 to 2022–23</a:t>
            </a:r>
          </a:p>
        </p:txBody>
      </p:sp>
      <p:pic>
        <p:nvPicPr>
          <p:cNvPr id="8" name="Picture 7" descr="This chart shows from 2008-09 to 2022-23 GVA for cultural and creative activity increased by an average annual growth rate of 3.6%.">
            <a:extLst>
              <a:ext uri="{FF2B5EF4-FFF2-40B4-BE49-F238E27FC236}">
                <a16:creationId xmlns:a16="http://schemas.microsoft.com/office/drawing/2014/main" id="{FDEF0D4D-0C3A-4837-8C25-273427624FB0}"/>
              </a:ext>
            </a:extLst>
          </p:cNvPr>
          <p:cNvPicPr/>
          <p:nvPr/>
        </p:nvPicPr>
        <p:blipFill>
          <a:blip r:embed="rId2"/>
          <a:stretch>
            <a:fillRect/>
          </a:stretch>
        </p:blipFill>
        <p:spPr>
          <a:xfrm>
            <a:off x="3274403" y="2321995"/>
            <a:ext cx="5706902" cy="3719420"/>
          </a:xfrm>
          <a:prstGeom prst="rect">
            <a:avLst/>
          </a:prstGeom>
        </p:spPr>
      </p:pic>
    </p:spTree>
    <p:extLst>
      <p:ext uri="{BB962C8B-B14F-4D97-AF65-F5344CB8AC3E}">
        <p14:creationId xmlns:p14="http://schemas.microsoft.com/office/powerpoint/2010/main" val="985947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C7C6C040-48BC-4735-82E0-B5146A2D3731}"/>
              </a:ext>
            </a:extLst>
          </p:cNvPr>
          <p:cNvSpPr>
            <a:spLocks noGrp="1"/>
          </p:cNvSpPr>
          <p:nvPr>
            <p:ph type="sldNum" sz="quarter" idx="12"/>
          </p:nvPr>
        </p:nvSpPr>
        <p:spPr/>
        <p:txBody>
          <a:bodyPr/>
          <a:lstStyle/>
          <a:p>
            <a:fld id="{186462FA-5B8D-45A7-8376-2187EF3302A6}" type="slidenum">
              <a:rPr lang="en-AU" smtClean="0"/>
              <a:t>6</a:t>
            </a:fld>
            <a:endParaRPr lang="en-AU" dirty="0"/>
          </a:p>
        </p:txBody>
      </p:sp>
      <p:sp>
        <p:nvSpPr>
          <p:cNvPr id="6" name="Rectangle 5">
            <a:extLst>
              <a:ext uri="{FF2B5EF4-FFF2-40B4-BE49-F238E27FC236}">
                <a16:creationId xmlns:a16="http://schemas.microsoft.com/office/drawing/2014/main" id="{837D4180-EA0B-4DFF-AB30-E15A1C9CE357}"/>
              </a:ext>
            </a:extLst>
          </p:cNvPr>
          <p:cNvSpPr/>
          <p:nvPr/>
        </p:nvSpPr>
        <p:spPr>
          <a:xfrm>
            <a:off x="327171" y="5486380"/>
            <a:ext cx="8593948" cy="923330"/>
          </a:xfrm>
          <a:prstGeom prst="rect">
            <a:avLst/>
          </a:prstGeom>
          <a:solidFill>
            <a:schemeClr val="bg2"/>
          </a:solidFill>
        </p:spPr>
        <p:txBody>
          <a:bodyPr wrap="square">
            <a:spAutoFit/>
          </a:bodyPr>
          <a:lstStyle/>
          <a:p>
            <a:pPr>
              <a:spcBef>
                <a:spcPts val="1600"/>
              </a:spcBef>
              <a:spcAft>
                <a:spcPts val="800"/>
              </a:spcAft>
            </a:pPr>
            <a:r>
              <a:rPr lang="en-AU" sz="900" b="1" dirty="0">
                <a:solidFill>
                  <a:srgbClr val="081E3E"/>
                </a:solidFill>
                <a:effectLst/>
                <a:latin typeface="Calibri" panose="020F0502020204030204" pitchFamily="34" charset="0"/>
                <a:ea typeface="SimSun" panose="02010600030101010101" pitchFamily="2" charset="-122"/>
                <a:cs typeface="Times New Roman" panose="02020603050405020304" pitchFamily="18" charset="0"/>
              </a:rPr>
              <a:t>About this document</a:t>
            </a:r>
            <a:br>
              <a:rPr lang="en-AU" sz="900" b="1" dirty="0">
                <a:solidFill>
                  <a:srgbClr val="081E3E"/>
                </a:solidFill>
                <a:effectLst/>
                <a:latin typeface="Calibri" panose="020F0502020204030204" pitchFamily="34" charset="0"/>
                <a:ea typeface="SimSun" panose="02010600030101010101" pitchFamily="2" charset="-122"/>
                <a:cs typeface="Times New Roman" panose="02020603050405020304" pitchFamily="18" charset="0"/>
              </a:rPr>
            </a:br>
            <a:r>
              <a:rPr lang="en-AU" sz="900" dirty="0">
                <a:solidFill>
                  <a:srgbClr val="000000"/>
                </a:solidFill>
                <a:latin typeface="Calibri" panose="020F0502020204030204" pitchFamily="34" charset="0"/>
                <a:ea typeface="Calibri" panose="020F0502020204030204" pitchFamily="34" charset="0"/>
                <a:cs typeface="Times New Roman" panose="02020603050405020304" pitchFamily="18" charset="0"/>
              </a:rPr>
              <a:t>The Bureau of Communications, Arts and Regional Research (BCARR) within the Department of Infrastructure, Transport, Regional Development, Communications and the Arts has provided new estimates of the economic contribution of Cultural and Creative Activity in Australia, from 2008–09 to 2022–23.</a:t>
            </a:r>
            <a:br>
              <a:rPr lang="en-AU" sz="900" dirty="0">
                <a:solidFill>
                  <a:srgbClr val="000000"/>
                </a:solidFill>
                <a:latin typeface="Calibri" panose="020F0502020204030204" pitchFamily="34" charset="0"/>
                <a:ea typeface="Calibri" panose="020F0502020204030204" pitchFamily="34" charset="0"/>
                <a:cs typeface="Times New Roman" panose="02020603050405020304" pitchFamily="18" charset="0"/>
              </a:rPr>
            </a:br>
            <a:r>
              <a:rPr lang="en-AU" sz="900" dirty="0">
                <a:solidFill>
                  <a:srgbClr val="000000"/>
                </a:solidFill>
                <a:latin typeface="Calibri" panose="020F0502020204030204" pitchFamily="34" charset="0"/>
                <a:ea typeface="Calibri" panose="020F0502020204030204" pitchFamily="34" charset="0"/>
                <a:cs typeface="Times New Roman" panose="02020603050405020304" pitchFamily="18" charset="0"/>
              </a:rPr>
              <a:t>This document outlines the key findings from</a:t>
            </a:r>
            <a:r>
              <a:rPr lang="en-AU" sz="900" dirty="0">
                <a:solidFill>
                  <a:srgbClr val="000000"/>
                </a:solidFill>
                <a:latin typeface="Calibri" panose="020F0502020204030204" pitchFamily="34" charset="0"/>
                <a:ea typeface="Calibri" panose="020F0502020204030204" pitchFamily="34" charset="0"/>
                <a:cs typeface="Calibri" panose="020F0502020204030204" pitchFamily="34" charset="0"/>
              </a:rPr>
              <a:t> the tables and figures shown in BCARR’s statistical working paper: </a:t>
            </a:r>
            <a:r>
              <a:rPr lang="en-AU" sz="900" i="1" dirty="0">
                <a:solidFill>
                  <a:srgbClr val="000000"/>
                </a:solidFill>
                <a:latin typeface="Calibri" panose="020F0502020204030204" pitchFamily="34" charset="0"/>
                <a:ea typeface="Calibri" panose="020F0502020204030204" pitchFamily="34" charset="0"/>
                <a:cs typeface="Calibri" panose="020F0502020204030204" pitchFamily="34" charset="0"/>
              </a:rPr>
              <a:t>Cultural and Creative Activity in Australia, 2008–09 to 2022–23 (Methodology Refresh) </a:t>
            </a:r>
            <a:r>
              <a:rPr lang="en-AU" sz="900" dirty="0">
                <a:solidFill>
                  <a:srgbClr val="000000"/>
                </a:solidFill>
                <a:latin typeface="Calibri" panose="020F0502020204030204" pitchFamily="34" charset="0"/>
                <a:ea typeface="Calibri" panose="020F0502020204030204" pitchFamily="34" charset="0"/>
                <a:cs typeface="Times New Roman" panose="02020603050405020304" pitchFamily="18" charset="0"/>
              </a:rPr>
              <a:t>and is presented alongside a document of Frequently Asked Questions</a:t>
            </a:r>
            <a:r>
              <a:rPr lang="en-AU" sz="9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AU" sz="900" dirty="0">
                <a:solidFill>
                  <a:srgbClr val="000000"/>
                </a:solidFill>
                <a:latin typeface="Calibri" panose="020F0502020204030204" pitchFamily="34" charset="0"/>
                <a:ea typeface="Calibri" panose="020F0502020204030204" pitchFamily="34" charset="0"/>
                <a:cs typeface="Times New Roman" panose="02020603050405020304" pitchFamily="18" charset="0"/>
              </a:rPr>
              <a:t>Further information on the methods used in this research can be found in BCARR’s </a:t>
            </a:r>
            <a:r>
              <a:rPr lang="en-AU" sz="900" i="1" dirty="0">
                <a:solidFill>
                  <a:schemeClr val="tx2">
                    <a:lumMod val="75000"/>
                    <a:lumOff val="25000"/>
                  </a:schemeClr>
                </a:solidFill>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consultation paper</a:t>
            </a:r>
            <a:r>
              <a:rPr lang="en-AU" sz="900" i="1" dirty="0">
                <a:solidFill>
                  <a:schemeClr val="tx2">
                    <a:lumMod val="75000"/>
                    <a:lumOff val="25000"/>
                  </a:schemeClr>
                </a:solidFill>
                <a:latin typeface="Calibri" panose="020F0502020204030204" pitchFamily="34" charset="0"/>
                <a:ea typeface="Calibri" panose="020F0502020204030204" pitchFamily="34" charset="0"/>
                <a:cs typeface="Times New Roman" panose="02020603050405020304" pitchFamily="18" charset="0"/>
              </a:rPr>
              <a:t> </a:t>
            </a:r>
            <a:r>
              <a:rPr lang="en-AU" sz="900" dirty="0">
                <a:solidFill>
                  <a:srgbClr val="000000"/>
                </a:solidFill>
                <a:latin typeface="Calibri" panose="020F0502020204030204" pitchFamily="34" charset="0"/>
                <a:ea typeface="Calibri" panose="020F0502020204030204" pitchFamily="34" charset="0"/>
                <a:cs typeface="Times New Roman" panose="02020603050405020304" pitchFamily="18" charset="0"/>
              </a:rPr>
              <a:t>and the statistical working paper: </a:t>
            </a:r>
            <a:r>
              <a:rPr lang="en-AU" sz="900" i="1" dirty="0">
                <a:latin typeface="Calibri" panose="020F0502020204030204" pitchFamily="34" charset="0"/>
                <a:ea typeface="Calibri" panose="020F0502020204030204" pitchFamily="34" charset="0"/>
                <a:cs typeface="Times New Roman" panose="02020603050405020304" pitchFamily="18" charset="0"/>
              </a:rPr>
              <a:t>Cultural and Creative Activity in Australia, 2008–09 to 2022–23 (Methodology Refresh)</a:t>
            </a:r>
            <a:r>
              <a:rPr lang="en-AU" sz="900" dirty="0">
                <a:latin typeface="Calibri" panose="020F0502020204030204" pitchFamily="34" charset="0"/>
                <a:ea typeface="Calibri" panose="020F0502020204030204" pitchFamily="34" charset="0"/>
                <a:cs typeface="Times New Roman" panose="02020603050405020304" pitchFamily="18" charset="0"/>
              </a:rPr>
              <a:t>.</a:t>
            </a:r>
          </a:p>
        </p:txBody>
      </p:sp>
      <p:sp>
        <p:nvSpPr>
          <p:cNvPr id="3" name="Rectangle 3">
            <a:extLst>
              <a:ext uri="{FF2B5EF4-FFF2-40B4-BE49-F238E27FC236}">
                <a16:creationId xmlns:a16="http://schemas.microsoft.com/office/drawing/2014/main" id="{AC468F3A-309F-4B3B-B2F5-028D310AF2AE}"/>
              </a:ext>
            </a:extLst>
          </p:cNvPr>
          <p:cNvSpPr>
            <a:spLocks noChangeArrowheads="1"/>
          </p:cNvSpPr>
          <p:nvPr/>
        </p:nvSpPr>
        <p:spPr bwMode="auto">
          <a:xfrm>
            <a:off x="3402107" y="5155040"/>
            <a:ext cx="518415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lang="en-AU" altLang="en-US" sz="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Source: ABS Australian System of National Accounts, Australian National Accounts: Input-Output Tables (Product Details); Australian National Accounts: Supply Use Tables; BCARR calculations.</a:t>
            </a:r>
            <a:endParaRPr kumimoji="0" lang="en-AU"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2">
            <a:extLst>
              <a:ext uri="{FF2B5EF4-FFF2-40B4-BE49-F238E27FC236}">
                <a16:creationId xmlns:a16="http://schemas.microsoft.com/office/drawing/2014/main" id="{1EA0641A-EA80-44A3-AE89-F56354CBDF48}"/>
              </a:ext>
            </a:extLst>
          </p:cNvPr>
          <p:cNvSpPr>
            <a:spLocks noChangeArrowheads="1"/>
          </p:cNvSpPr>
          <p:nvPr/>
        </p:nvSpPr>
        <p:spPr bwMode="auto">
          <a:xfrm rot="10800000" flipV="1">
            <a:off x="3402106" y="1860054"/>
            <a:ext cx="5184160" cy="276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38088" rIns="91440" bIns="38088"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r>
              <a:rPr lang="en-AU" sz="1300" b="1" dirty="0">
                <a:latin typeface="+mn-lt"/>
              </a:rPr>
              <a:t>Chart 6: Cultural and creative activity, share of GDP, 2008–09 to 2022–23</a:t>
            </a:r>
          </a:p>
        </p:txBody>
      </p:sp>
      <p:sp>
        <p:nvSpPr>
          <p:cNvPr id="5" name="Text Placeholder 4">
            <a:extLst>
              <a:ext uri="{FF2B5EF4-FFF2-40B4-BE49-F238E27FC236}">
                <a16:creationId xmlns:a16="http://schemas.microsoft.com/office/drawing/2014/main" id="{3BE36276-80C5-4A11-B926-1881E13E6A5E}"/>
              </a:ext>
            </a:extLst>
          </p:cNvPr>
          <p:cNvSpPr>
            <a:spLocks noGrp="1"/>
          </p:cNvSpPr>
          <p:nvPr>
            <p:ph type="body" sz="quarter" idx="17"/>
          </p:nvPr>
        </p:nvSpPr>
        <p:spPr>
          <a:xfrm>
            <a:off x="338498" y="2093627"/>
            <a:ext cx="2728755" cy="3230690"/>
          </a:xfrm>
        </p:spPr>
        <p:txBody>
          <a:bodyPr>
            <a:noAutofit/>
          </a:bodyPr>
          <a:lstStyle/>
          <a:p>
            <a:r>
              <a:rPr lang="en-AU" sz="1450" dirty="0">
                <a:solidFill>
                  <a:schemeClr val="tx1"/>
                </a:solidFill>
              </a:rPr>
              <a:t>Overall, growth in cultural and creative activity has been slower than the pace of growth for the Australian economy. </a:t>
            </a:r>
          </a:p>
          <a:p>
            <a:r>
              <a:rPr lang="en-AU" sz="1450" dirty="0">
                <a:solidFill>
                  <a:schemeClr val="tx1"/>
                </a:solidFill>
              </a:rPr>
              <a:t>This largely reflects the continued strength in the mining and healthcare sectors, which fall almost entirely outside of cultural and creative activity. </a:t>
            </a:r>
          </a:p>
          <a:p>
            <a:r>
              <a:rPr lang="en-AU" sz="1450" dirty="0">
                <a:solidFill>
                  <a:schemeClr val="tx1"/>
                </a:solidFill>
              </a:rPr>
              <a:t>As a share of GDP, cultural and creative activity declined from 3.1% in 2008–09 to 2.5% in </a:t>
            </a:r>
            <a:r>
              <a:rPr lang="x-none" sz="1450" dirty="0">
                <a:solidFill>
                  <a:schemeClr val="tx1"/>
                </a:solidFill>
              </a:rPr>
              <a:t>20</a:t>
            </a:r>
            <a:r>
              <a:rPr lang="en-AU" sz="1450" dirty="0">
                <a:solidFill>
                  <a:schemeClr val="tx1"/>
                </a:solidFill>
              </a:rPr>
              <a:t>22</a:t>
            </a:r>
            <a:r>
              <a:rPr lang="x-none" sz="1450" dirty="0">
                <a:solidFill>
                  <a:schemeClr val="tx1"/>
                </a:solidFill>
              </a:rPr>
              <a:t>–</a:t>
            </a:r>
            <a:r>
              <a:rPr lang="en-AU" sz="1450" dirty="0">
                <a:solidFill>
                  <a:schemeClr val="tx1"/>
                </a:solidFill>
              </a:rPr>
              <a:t>23.</a:t>
            </a:r>
          </a:p>
        </p:txBody>
      </p:sp>
      <p:sp>
        <p:nvSpPr>
          <p:cNvPr id="4" name="Title 3">
            <a:extLst>
              <a:ext uri="{FF2B5EF4-FFF2-40B4-BE49-F238E27FC236}">
                <a16:creationId xmlns:a16="http://schemas.microsoft.com/office/drawing/2014/main" id="{69A6E5DA-41BA-41A3-B2A5-15EC5008A362}"/>
              </a:ext>
            </a:extLst>
          </p:cNvPr>
          <p:cNvSpPr>
            <a:spLocks noGrp="1"/>
          </p:cNvSpPr>
          <p:nvPr>
            <p:ph type="title"/>
          </p:nvPr>
        </p:nvSpPr>
        <p:spPr>
          <a:xfrm>
            <a:off x="412842" y="1442505"/>
            <a:ext cx="8296231" cy="294733"/>
          </a:xfrm>
        </p:spPr>
        <p:txBody>
          <a:bodyPr>
            <a:noAutofit/>
          </a:bodyPr>
          <a:lstStyle/>
          <a:p>
            <a:r>
              <a:rPr lang="en-US" sz="2400" dirty="0"/>
              <a:t>Cultural and creative activity </a:t>
            </a:r>
            <a:r>
              <a:rPr lang="en-AU" sz="2400" dirty="0"/>
              <a:t>share of GDP</a:t>
            </a:r>
          </a:p>
        </p:txBody>
      </p:sp>
      <p:pic>
        <p:nvPicPr>
          <p:cNvPr id="10" name="Picture 9" descr="This chart shows as a share of GDP, cultural and creative activity declined from 3.1% in 2008–09 to 2.5% in 2022–23.">
            <a:extLst>
              <a:ext uri="{FF2B5EF4-FFF2-40B4-BE49-F238E27FC236}">
                <a16:creationId xmlns:a16="http://schemas.microsoft.com/office/drawing/2014/main" id="{1482B6D2-F651-41B9-8489-9AB6660E0F2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17764" y="2188489"/>
            <a:ext cx="5517969" cy="2976301"/>
          </a:xfrm>
          <a:prstGeom prst="rect">
            <a:avLst/>
          </a:prstGeom>
          <a:noFill/>
        </p:spPr>
      </p:pic>
    </p:spTree>
    <p:extLst>
      <p:ext uri="{BB962C8B-B14F-4D97-AF65-F5344CB8AC3E}">
        <p14:creationId xmlns:p14="http://schemas.microsoft.com/office/powerpoint/2010/main" val="3686439057"/>
      </p:ext>
    </p:extLst>
  </p:cSld>
  <p:clrMapOvr>
    <a:masterClrMapping/>
  </p:clrMapOvr>
</p:sld>
</file>

<file path=ppt/theme/theme1.xml><?xml version="1.0" encoding="utf-8"?>
<a:theme xmlns:a="http://schemas.openxmlformats.org/drawingml/2006/main" name="1_Office Theme">
  <a:themeElements>
    <a:clrScheme name="DoITRDC Interim Branding 2020">
      <a:dk1>
        <a:srgbClr val="000000"/>
      </a:dk1>
      <a:lt1>
        <a:srgbClr val="FFFFFF"/>
      </a:lt1>
      <a:dk2>
        <a:srgbClr val="081E3E"/>
      </a:dk2>
      <a:lt2>
        <a:srgbClr val="E7E7E7"/>
      </a:lt2>
      <a:accent1>
        <a:srgbClr val="081E3E"/>
      </a:accent1>
      <a:accent2>
        <a:srgbClr val="4BB3B5"/>
      </a:accent2>
      <a:accent3>
        <a:srgbClr val="77D1F4"/>
      </a:accent3>
      <a:accent4>
        <a:srgbClr val="9AA3AF"/>
      </a:accent4>
      <a:accent5>
        <a:srgbClr val="C0D48F"/>
      </a:accent5>
      <a:accent6>
        <a:srgbClr val="6FC197"/>
      </a:accent6>
      <a:hlink>
        <a:srgbClr val="0046FF"/>
      </a:hlink>
      <a:folHlink>
        <a:srgbClr val="0046FF"/>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spAutoFit/>
      </a:bodyPr>
      <a:lstStyle>
        <a:defPPr>
          <a:spcBef>
            <a:spcPts val="900"/>
          </a:spcBef>
          <a:defRPr dirty="0" smtClean="0"/>
        </a:defPPr>
      </a:lstStyle>
    </a:txDef>
  </a:objectDefaults>
  <a:extraClrSchemeLst/>
  <a:extLst>
    <a:ext uri="{05A4C25C-085E-4340-85A3-A5531E510DB2}">
      <thm15:themeFamily xmlns:thm15="http://schemas.microsoft.com/office/thememl/2012/main" name="INFRA4318 Presentation Template_0920_01.potx" id="{1719DE45-8346-4C84-87C5-F1264AD2F2C0}" vid="{4E6F9A34-482A-4321-97A2-305945C52C0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EE86903DC934E40A7FEDF05BD4E7975" ma:contentTypeVersion="3" ma:contentTypeDescription="Create a new document." ma:contentTypeScope="" ma:versionID="510a86af5fd53d6e7102c4362a2b5a37">
  <xsd:schema xmlns:xsd="http://www.w3.org/2001/XMLSchema" xmlns:xs="http://www.w3.org/2001/XMLSchema" xmlns:p="http://schemas.microsoft.com/office/2006/metadata/properties" xmlns:ns2="72ac0e58-3532-4610-a9d2-e8d7df64eb11" targetNamespace="http://schemas.microsoft.com/office/2006/metadata/properties" ma:root="true" ma:fieldsID="a7abddb32b931a36426813004cca9312" ns2:_="">
    <xsd:import namespace="72ac0e58-3532-4610-a9d2-e8d7df64eb11"/>
    <xsd:element name="properties">
      <xsd:complexType>
        <xsd:sequence>
          <xsd:element name="documentManagement">
            <xsd:complexType>
              <xsd:all>
                <xsd:element ref="ns2:RecordNumber" minOccurs="0"/>
                <xsd:element ref="ns2:oe51f3a579034d249950f1ba26145c72" minOccurs="0"/>
                <xsd:element ref="ns2:TaxCatchAll" minOccurs="0"/>
                <xsd:element ref="ns2:TaxCatchAllLabel" minOccurs="0"/>
                <xsd:element ref="ns2:n0a8ddcffb6f45259a17b2997a47c532" minOccurs="0"/>
                <xsd:element ref="ns2:Destroy Item46" minOccurs="0"/>
                <xsd:element ref="ns2:Justification for Destruction47" minOccurs="0"/>
                <xsd:element ref="ns2:Document_x0020_SP_x0020_Type"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2ac0e58-3532-4610-a9d2-e8d7df64eb11" elementFormDefault="qualified">
    <xsd:import namespace="http://schemas.microsoft.com/office/2006/documentManagement/types"/>
    <xsd:import namespace="http://schemas.microsoft.com/office/infopath/2007/PartnerControls"/>
    <xsd:element name="RecordNumber" ma:index="8" nillable="true" ma:displayName="Record Number" ma:internalName="RecordNumber">
      <xsd:simpleType>
        <xsd:restriction base="dms:Text"/>
      </xsd:simpleType>
    </xsd:element>
    <xsd:element name="oe51f3a579034d249950f1ba26145c72" ma:index="9" ma:taxonomy="true" ma:internalName="oe51f3a579034d249950f1ba26145c72" ma:taxonomyFieldName="Security_x0020_Classification" ma:displayName="Security Classification" ma:readOnly="false" ma:default="1;#OFFICIAL|66ee57a8-59d0-46bc-a5fc-78440ee0cf81" ma:fieldId="{8e51f3a5-7903-4d24-9950-f1ba26145c72}" ma:sspId="0483e4a5-f0f6-4ded-b0bb-00a90fd4cf8b" ma:termSetId="d697d180-c653-44a1-a6e2-69709aabde2a" ma:anchorId="00000000-0000-0000-0000-000000000000" ma:open="false" ma:isKeyword="false">
      <xsd:complexType>
        <xsd:sequence>
          <xsd:element ref="pc:Terms" minOccurs="0" maxOccurs="1"/>
        </xsd:sequence>
      </xsd:complexType>
    </xsd:element>
    <xsd:element name="TaxCatchAll" ma:index="10" nillable="true" ma:displayName="Taxonomy Catch All Column" ma:hidden="true" ma:list="{d79e1c6a-6e64-4351-bd44-57f99de8d23f}" ma:internalName="TaxCatchAll" ma:showField="CatchAllData" ma:web="72ac0e58-3532-4610-a9d2-e8d7df64eb11">
      <xsd:complexType>
        <xsd:complexContent>
          <xsd:extension base="dms:MultiChoiceLookup">
            <xsd:sequence>
              <xsd:element name="Value" type="dms:Lookup" maxOccurs="unbounded" minOccurs="0" nillable="true"/>
            </xsd:sequence>
          </xsd:extension>
        </xsd:complexContent>
      </xsd:complexType>
    </xsd:element>
    <xsd:element name="TaxCatchAllLabel" ma:index="11" nillable="true" ma:displayName="Taxonomy Catch All Column1" ma:hidden="true" ma:list="{d79e1c6a-6e64-4351-bd44-57f99de8d23f}" ma:internalName="TaxCatchAllLabel" ma:readOnly="true" ma:showField="CatchAllDataLabel" ma:web="72ac0e58-3532-4610-a9d2-e8d7df64eb11">
      <xsd:complexType>
        <xsd:complexContent>
          <xsd:extension base="dms:MultiChoiceLookup">
            <xsd:sequence>
              <xsd:element name="Value" type="dms:Lookup" maxOccurs="unbounded" minOccurs="0" nillable="true"/>
            </xsd:sequence>
          </xsd:extension>
        </xsd:complexContent>
      </xsd:complexType>
    </xsd:element>
    <xsd:element name="n0a8ddcffb6f45259a17b2997a47c532" ma:index="13" nillable="true" ma:taxonomy="true" ma:internalName="n0a8ddcffb6f45259a17b2997a47c532" ma:taxonomyFieldName="Information_x0020_Management_x0020_Marker" ma:displayName="Information Management Marker" ma:default="" ma:fieldId="{70a8ddcf-fb6f-4525-9a17-b2997a47c532}" ma:sspId="0483e4a5-f0f6-4ded-b0bb-00a90fd4cf8b" ma:termSetId="44e0cffd-acf4-44de-87a1-d4e578541bbf" ma:anchorId="00000000-0000-0000-0000-000000000000" ma:open="false" ma:isKeyword="false">
      <xsd:complexType>
        <xsd:sequence>
          <xsd:element ref="pc:Terms" minOccurs="0" maxOccurs="1"/>
        </xsd:sequence>
      </xsd:complexType>
    </xsd:element>
    <xsd:element name="Destroy Item46" ma:index="15" nillable="true" ma:displayName="Destroy Item" ma:internalName="Destroy_x0020_Item46">
      <xsd:simpleType>
        <xsd:restriction base="dms:Boolean"/>
      </xsd:simpleType>
    </xsd:element>
    <xsd:element name="Justification for Destruction47" ma:index="16" nillable="true" ma:displayName="Justification for Destruction" ma:internalName="Justification_x0020_for_x0020_Destruction47">
      <xsd:simpleType>
        <xsd:restriction base="dms:Text"/>
      </xsd:simpleType>
    </xsd:element>
    <xsd:element name="Document_x0020_SP_x0020_Type" ma:index="17" nillable="true" ma:displayName="Document SP Type" ma:default="Document" ma:hidden="true" ma:internalName="Document_x0020_SP_x0020_Type" ma:readOnly="false">
      <xsd:simpleType>
        <xsd:restriction base="dms:Text">
          <xsd:maxLength value="255"/>
        </xsd:restriction>
      </xsd:simple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251D740-E99A-45BC-86D9-B6678940B0C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2ac0e58-3532-4610-a9d2-e8d7df64eb1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F89DAB6-C05B-49F1-BDF4-F90DC25EA067}">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48DC9A20-4572-4373-B951-E7E35B5E8F9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36078</TotalTime>
  <Words>1184</Words>
  <Application>Microsoft Office PowerPoint</Application>
  <PresentationFormat>On-screen Show (4:3)</PresentationFormat>
  <Paragraphs>50</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SimSun</vt:lpstr>
      <vt:lpstr>Arial</vt:lpstr>
      <vt:lpstr>Calibri</vt:lpstr>
      <vt:lpstr>Times New Roman</vt:lpstr>
      <vt:lpstr>1_Office Theme</vt:lpstr>
      <vt:lpstr>Cultural and Creative Activity in Australia, 2008–09 to 2022–23 (Methodology Refresh)</vt:lpstr>
      <vt:lpstr>Revisions to previous reporting estimates, 2008–09 to 2019–20</vt:lpstr>
      <vt:lpstr>Cultural and creative activity, GDP by domain </vt:lpstr>
      <vt:lpstr>Comparison with Australian industries</vt:lpstr>
      <vt:lpstr>GVA average annual growth rate by industry division, 2008–09 to 2022–23</vt:lpstr>
      <vt:lpstr>Cultural and creative activity share of GDP</vt:lpstr>
    </vt:vector>
  </TitlesOfParts>
  <Company>Department of Infrastructure, Transport, Regional Development, Communications and the Arts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BCARR— Cultural and Creative Activity in Australia, 2008–09 to 2022–23—at a glance</dc:title>
  <dc:creator>Department of Infrastructure, Transport, Regional Development, Communications and the Arts</dc:creator>
  <cp:lastModifiedBy>Hall, Theresa</cp:lastModifiedBy>
  <cp:revision>81</cp:revision>
  <dcterms:created xsi:type="dcterms:W3CDTF">2022-10-04T22:31:13Z</dcterms:created>
  <dcterms:modified xsi:type="dcterms:W3CDTF">2024-12-10T04:46:40Z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0x0101009EE86903DC934E40A7FEDF05BD4E7975</vt:lpwstr>
  </property>
  <property fmtid="{D5CDD505-2E9C-101B-9397-08002B2CF9AE}" pid="3" name="TrimRevisionNumber">
    <vt:i4>5</vt:i4>
  </property>
</Properties>
</file>